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CCFFCC"/>
    <a:srgbClr val="C75102"/>
    <a:srgbClr val="FF9D00"/>
    <a:srgbClr val="FF6702"/>
    <a:srgbClr val="FF3305"/>
    <a:srgbClr val="CF3E00"/>
    <a:srgbClr val="236F7A"/>
    <a:srgbClr val="EEB4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4" autoAdjust="0"/>
    <p:restoredTop sz="86265" autoAdjust="0"/>
  </p:normalViewPr>
  <p:slideViewPr>
    <p:cSldViewPr>
      <p:cViewPr>
        <p:scale>
          <a:sx n="61" d="100"/>
          <a:sy n="61" d="100"/>
        </p:scale>
        <p:origin x="-354" y="-78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73209-D10B-4C73-9DC6-E21D1E6A0E4C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0D556C8-E1AD-4773-8504-359A10536F35}">
      <dgm:prSet/>
      <dgm:spPr/>
      <dgm:t>
        <a:bodyPr/>
        <a:lstStyle/>
        <a:p>
          <a:r>
            <a:rPr lang="en-US" dirty="0" smtClean="0"/>
            <a:t>Beauty</a:t>
          </a:r>
          <a:endParaRPr lang="en-US" dirty="0"/>
        </a:p>
      </dgm:t>
    </dgm:pt>
    <dgm:pt modelId="{E1B4D03A-D4E6-46DC-A7F3-17C271438C08}" type="parTrans" cxnId="{3611E75C-770E-4852-AB43-61F916144125}">
      <dgm:prSet/>
      <dgm:spPr/>
      <dgm:t>
        <a:bodyPr/>
        <a:lstStyle/>
        <a:p>
          <a:endParaRPr lang="en-US"/>
        </a:p>
      </dgm:t>
    </dgm:pt>
    <dgm:pt modelId="{3A56E37D-7C97-4952-839F-B77BBAD444AE}" type="sibTrans" cxnId="{3611E75C-770E-4852-AB43-61F916144125}">
      <dgm:prSet/>
      <dgm:spPr/>
      <dgm:t>
        <a:bodyPr/>
        <a:lstStyle/>
        <a:p>
          <a:endParaRPr lang="en-US"/>
        </a:p>
      </dgm:t>
    </dgm:pt>
    <dgm:pt modelId="{C04437CD-09E4-4CF9-BFFB-F39A23183282}">
      <dgm:prSet/>
      <dgm:spPr/>
      <dgm:t>
        <a:bodyPr/>
        <a:lstStyle/>
        <a:p>
          <a:r>
            <a:rPr lang="en-US" dirty="0" smtClean="0"/>
            <a:t>Utility</a:t>
          </a:r>
          <a:endParaRPr lang="en-US" dirty="0"/>
        </a:p>
      </dgm:t>
    </dgm:pt>
    <dgm:pt modelId="{30FA3753-EA31-4009-BBC5-F7F549DE0AD7}" type="parTrans" cxnId="{D706B003-8570-4A10-ADF1-6E3BDA20B8B0}">
      <dgm:prSet/>
      <dgm:spPr/>
      <dgm:t>
        <a:bodyPr/>
        <a:lstStyle/>
        <a:p>
          <a:endParaRPr lang="en-US"/>
        </a:p>
      </dgm:t>
    </dgm:pt>
    <dgm:pt modelId="{35C60401-7990-4F7B-BBF1-26036F35D2ED}" type="sibTrans" cxnId="{D706B003-8570-4A10-ADF1-6E3BDA20B8B0}">
      <dgm:prSet/>
      <dgm:spPr/>
      <dgm:t>
        <a:bodyPr/>
        <a:lstStyle/>
        <a:p>
          <a:endParaRPr lang="en-US"/>
        </a:p>
      </dgm:t>
    </dgm:pt>
    <dgm:pt modelId="{5EF50B3C-9D6B-49E6-BB2D-A1D74671A2BA}">
      <dgm:prSet/>
      <dgm:spPr/>
      <dgm:t>
        <a:bodyPr/>
        <a:lstStyle/>
        <a:p>
          <a:r>
            <a:rPr lang="en-US" dirty="0" smtClean="0"/>
            <a:t>Conservation</a:t>
          </a:r>
          <a:endParaRPr lang="en-US" dirty="0"/>
        </a:p>
      </dgm:t>
    </dgm:pt>
    <dgm:pt modelId="{0117BB64-2E55-4D40-8ED4-5ECF454E0861}" type="parTrans" cxnId="{3B81F3EE-E27B-49B9-93AF-78EE7CC004A7}">
      <dgm:prSet/>
      <dgm:spPr/>
      <dgm:t>
        <a:bodyPr/>
        <a:lstStyle/>
        <a:p>
          <a:endParaRPr lang="en-US"/>
        </a:p>
      </dgm:t>
    </dgm:pt>
    <dgm:pt modelId="{B3127BC5-DD3E-4DBC-868A-A4424EC061D8}" type="sibTrans" cxnId="{3B81F3EE-E27B-49B9-93AF-78EE7CC004A7}">
      <dgm:prSet/>
      <dgm:spPr/>
      <dgm:t>
        <a:bodyPr/>
        <a:lstStyle/>
        <a:p>
          <a:endParaRPr lang="en-US"/>
        </a:p>
      </dgm:t>
    </dgm:pt>
    <dgm:pt modelId="{B2E52AA3-BE2C-4BEE-AE1A-95BF53E7DDA6}" type="pres">
      <dgm:prSet presAssocID="{26773209-D10B-4C73-9DC6-E21D1E6A0E4C}" presName="compositeShape" presStyleCnt="0">
        <dgm:presLayoutVars>
          <dgm:chMax val="7"/>
          <dgm:dir/>
          <dgm:resizeHandles val="exact"/>
        </dgm:presLayoutVars>
      </dgm:prSet>
      <dgm:spPr/>
    </dgm:pt>
    <dgm:pt modelId="{0889E075-619E-4717-9BFF-200AB7926510}" type="pres">
      <dgm:prSet presAssocID="{20D556C8-E1AD-4773-8504-359A10536F35}" presName="circ1" presStyleLbl="vennNode1" presStyleIdx="0" presStyleCnt="3"/>
      <dgm:spPr/>
    </dgm:pt>
    <dgm:pt modelId="{A21C492D-2662-49BE-A31F-DA8C2BF417FB}" type="pres">
      <dgm:prSet presAssocID="{20D556C8-E1AD-4773-8504-359A10536F3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D1BBB8A-68F2-4659-9CA2-89AE1020DC71}" type="pres">
      <dgm:prSet presAssocID="{C04437CD-09E4-4CF9-BFFB-F39A23183282}" presName="circ2" presStyleLbl="vennNode1" presStyleIdx="1" presStyleCnt="3"/>
      <dgm:spPr/>
    </dgm:pt>
    <dgm:pt modelId="{9A104173-6EA8-4BBD-82C7-BD028245E4EC}" type="pres">
      <dgm:prSet presAssocID="{C04437CD-09E4-4CF9-BFFB-F39A2318328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A426D14-66F6-4874-B365-E19DF1B83C96}" type="pres">
      <dgm:prSet presAssocID="{5EF50B3C-9D6B-49E6-BB2D-A1D74671A2BA}" presName="circ3" presStyleLbl="vennNode1" presStyleIdx="2" presStyleCnt="3"/>
      <dgm:spPr/>
    </dgm:pt>
    <dgm:pt modelId="{39D03014-C3C3-45DB-824F-63E5D4648DAA}" type="pres">
      <dgm:prSet presAssocID="{5EF50B3C-9D6B-49E6-BB2D-A1D74671A2B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20551E3-D6D3-49BF-A54E-B5991C802D52}" type="presOf" srcId="{5EF50B3C-9D6B-49E6-BB2D-A1D74671A2BA}" destId="{3A426D14-66F6-4874-B365-E19DF1B83C96}" srcOrd="0" destOrd="0" presId="urn:microsoft.com/office/officeart/2005/8/layout/venn1"/>
    <dgm:cxn modelId="{3611E75C-770E-4852-AB43-61F916144125}" srcId="{26773209-D10B-4C73-9DC6-E21D1E6A0E4C}" destId="{20D556C8-E1AD-4773-8504-359A10536F35}" srcOrd="0" destOrd="0" parTransId="{E1B4D03A-D4E6-46DC-A7F3-17C271438C08}" sibTransId="{3A56E37D-7C97-4952-839F-B77BBAD444AE}"/>
    <dgm:cxn modelId="{73F3C5C4-F842-44B7-A739-71DF26BC0CD6}" type="presOf" srcId="{5EF50B3C-9D6B-49E6-BB2D-A1D74671A2BA}" destId="{39D03014-C3C3-45DB-824F-63E5D4648DAA}" srcOrd="1" destOrd="0" presId="urn:microsoft.com/office/officeart/2005/8/layout/venn1"/>
    <dgm:cxn modelId="{1EC964F1-9F4D-4667-A553-A2E364143FEF}" type="presOf" srcId="{20D556C8-E1AD-4773-8504-359A10536F35}" destId="{A21C492D-2662-49BE-A31F-DA8C2BF417FB}" srcOrd="1" destOrd="0" presId="urn:microsoft.com/office/officeart/2005/8/layout/venn1"/>
    <dgm:cxn modelId="{978B9F79-05B0-488D-AE5B-B30DE898F8ED}" type="presOf" srcId="{C04437CD-09E4-4CF9-BFFB-F39A23183282}" destId="{9A104173-6EA8-4BBD-82C7-BD028245E4EC}" srcOrd="1" destOrd="0" presId="urn:microsoft.com/office/officeart/2005/8/layout/venn1"/>
    <dgm:cxn modelId="{03A80444-1CBF-4F1A-A549-8BB3E19467FC}" type="presOf" srcId="{C04437CD-09E4-4CF9-BFFB-F39A23183282}" destId="{4D1BBB8A-68F2-4659-9CA2-89AE1020DC71}" srcOrd="0" destOrd="0" presId="urn:microsoft.com/office/officeart/2005/8/layout/venn1"/>
    <dgm:cxn modelId="{3B81F3EE-E27B-49B9-93AF-78EE7CC004A7}" srcId="{26773209-D10B-4C73-9DC6-E21D1E6A0E4C}" destId="{5EF50B3C-9D6B-49E6-BB2D-A1D74671A2BA}" srcOrd="2" destOrd="0" parTransId="{0117BB64-2E55-4D40-8ED4-5ECF454E0861}" sibTransId="{B3127BC5-DD3E-4DBC-868A-A4424EC061D8}"/>
    <dgm:cxn modelId="{D706B003-8570-4A10-ADF1-6E3BDA20B8B0}" srcId="{26773209-D10B-4C73-9DC6-E21D1E6A0E4C}" destId="{C04437CD-09E4-4CF9-BFFB-F39A23183282}" srcOrd="1" destOrd="0" parTransId="{30FA3753-EA31-4009-BBC5-F7F549DE0AD7}" sibTransId="{35C60401-7990-4F7B-BBF1-26036F35D2ED}"/>
    <dgm:cxn modelId="{27224020-BB1E-4307-B145-0EF76AE05BE9}" type="presOf" srcId="{20D556C8-E1AD-4773-8504-359A10536F35}" destId="{0889E075-619E-4717-9BFF-200AB7926510}" srcOrd="0" destOrd="0" presId="urn:microsoft.com/office/officeart/2005/8/layout/venn1"/>
    <dgm:cxn modelId="{D01EE8E0-2E00-434C-917D-6DB293ABB470}" type="presOf" srcId="{26773209-D10B-4C73-9DC6-E21D1E6A0E4C}" destId="{B2E52AA3-BE2C-4BEE-AE1A-95BF53E7DDA6}" srcOrd="0" destOrd="0" presId="urn:microsoft.com/office/officeart/2005/8/layout/venn1"/>
    <dgm:cxn modelId="{B0777F74-3139-49AA-885C-C02F1B5E507D}" type="presParOf" srcId="{B2E52AA3-BE2C-4BEE-AE1A-95BF53E7DDA6}" destId="{0889E075-619E-4717-9BFF-200AB7926510}" srcOrd="0" destOrd="0" presId="urn:microsoft.com/office/officeart/2005/8/layout/venn1"/>
    <dgm:cxn modelId="{77B7DE87-0EA6-4678-9714-58BFECD354B8}" type="presParOf" srcId="{B2E52AA3-BE2C-4BEE-AE1A-95BF53E7DDA6}" destId="{A21C492D-2662-49BE-A31F-DA8C2BF417FB}" srcOrd="1" destOrd="0" presId="urn:microsoft.com/office/officeart/2005/8/layout/venn1"/>
    <dgm:cxn modelId="{A5911A1A-169B-4FC2-884A-6D533005E050}" type="presParOf" srcId="{B2E52AA3-BE2C-4BEE-AE1A-95BF53E7DDA6}" destId="{4D1BBB8A-68F2-4659-9CA2-89AE1020DC71}" srcOrd="2" destOrd="0" presId="urn:microsoft.com/office/officeart/2005/8/layout/venn1"/>
    <dgm:cxn modelId="{7AB341D7-B2EC-4962-BE70-F06C128294A2}" type="presParOf" srcId="{B2E52AA3-BE2C-4BEE-AE1A-95BF53E7DDA6}" destId="{9A104173-6EA8-4BBD-82C7-BD028245E4EC}" srcOrd="3" destOrd="0" presId="urn:microsoft.com/office/officeart/2005/8/layout/venn1"/>
    <dgm:cxn modelId="{2DFCC8AD-11C0-4F6F-88C4-E581DBD2270C}" type="presParOf" srcId="{B2E52AA3-BE2C-4BEE-AE1A-95BF53E7DDA6}" destId="{3A426D14-66F6-4874-B365-E19DF1B83C96}" srcOrd="4" destOrd="0" presId="urn:microsoft.com/office/officeart/2005/8/layout/venn1"/>
    <dgm:cxn modelId="{A501E448-6CFA-41DD-BB1E-44DC387C8AC6}" type="presParOf" srcId="{B2E52AA3-BE2C-4BEE-AE1A-95BF53E7DDA6}" destId="{39D03014-C3C3-45DB-824F-63E5D4648DA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987DD0-8985-43ED-965F-6F85B2405B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9C0F02-4A61-4941-B2A8-2FB85EAC8504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E1EF245-BD5E-4DD8-9D0C-41B96F367CB0}" type="parTrans" cxnId="{3178A487-5847-43F3-9909-C62C9287932B}">
      <dgm:prSet/>
      <dgm:spPr/>
      <dgm:t>
        <a:bodyPr/>
        <a:lstStyle/>
        <a:p>
          <a:endParaRPr lang="en-US"/>
        </a:p>
      </dgm:t>
    </dgm:pt>
    <dgm:pt modelId="{57173BC4-5593-4752-8ECB-1D23B9F1F8EB}" type="sibTrans" cxnId="{3178A487-5847-43F3-9909-C62C9287932B}">
      <dgm:prSet/>
      <dgm:spPr/>
      <dgm:t>
        <a:bodyPr/>
        <a:lstStyle/>
        <a:p>
          <a:endParaRPr lang="en-US"/>
        </a:p>
      </dgm:t>
    </dgm:pt>
    <dgm:pt modelId="{122D12DD-70CC-4A72-A426-C81F0EA14E65}">
      <dgm:prSet phldrT="[Text]"/>
      <dgm:spPr/>
      <dgm:t>
        <a:bodyPr/>
        <a:lstStyle/>
        <a:p>
          <a:r>
            <a:rPr lang="en-US" dirty="0" smtClean="0"/>
            <a:t>Develop Landscape Plan</a:t>
          </a:r>
          <a:endParaRPr lang="en-US" dirty="0"/>
        </a:p>
      </dgm:t>
    </dgm:pt>
    <dgm:pt modelId="{9D471C53-B068-4E2F-B807-2081DAC3FE51}" type="parTrans" cxnId="{E9BB40D9-3B1F-4161-83C4-34918EA4438C}">
      <dgm:prSet/>
      <dgm:spPr/>
      <dgm:t>
        <a:bodyPr/>
        <a:lstStyle/>
        <a:p>
          <a:endParaRPr lang="en-US"/>
        </a:p>
      </dgm:t>
    </dgm:pt>
    <dgm:pt modelId="{DA78B297-75B7-4F93-BB46-9698746AD36A}" type="sibTrans" cxnId="{E9BB40D9-3B1F-4161-83C4-34918EA4438C}">
      <dgm:prSet/>
      <dgm:spPr/>
      <dgm:t>
        <a:bodyPr/>
        <a:lstStyle/>
        <a:p>
          <a:endParaRPr lang="en-US"/>
        </a:p>
      </dgm:t>
    </dgm:pt>
    <dgm:pt modelId="{62D97911-3BE9-4D1E-8DEC-DE36B750269C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0207790D-F1AD-4992-9D3F-F662DF26D17A}" type="parTrans" cxnId="{E6134668-8F41-4B9C-8907-578AE55BE84C}">
      <dgm:prSet/>
      <dgm:spPr/>
      <dgm:t>
        <a:bodyPr/>
        <a:lstStyle/>
        <a:p>
          <a:endParaRPr lang="en-US"/>
        </a:p>
      </dgm:t>
    </dgm:pt>
    <dgm:pt modelId="{38569ED4-C142-4A8C-AD8C-52CBD3D8531C}" type="sibTrans" cxnId="{E6134668-8F41-4B9C-8907-578AE55BE84C}">
      <dgm:prSet/>
      <dgm:spPr/>
      <dgm:t>
        <a:bodyPr/>
        <a:lstStyle/>
        <a:p>
          <a:endParaRPr lang="en-US"/>
        </a:p>
      </dgm:t>
    </dgm:pt>
    <dgm:pt modelId="{07025D6A-B40C-4C41-BD8B-E23BAC0646AC}">
      <dgm:prSet phldrT="[Text]"/>
      <dgm:spPr/>
      <dgm:t>
        <a:bodyPr/>
        <a:lstStyle/>
        <a:p>
          <a:r>
            <a:rPr lang="en-US" dirty="0" smtClean="0"/>
            <a:t>Condition Your Soil</a:t>
          </a:r>
          <a:endParaRPr lang="en-US" dirty="0"/>
        </a:p>
      </dgm:t>
    </dgm:pt>
    <dgm:pt modelId="{48F345A9-14C8-4332-8543-B95F98EA4309}" type="parTrans" cxnId="{C2718DAB-B462-4087-9322-93CD2C83A701}">
      <dgm:prSet/>
      <dgm:spPr/>
      <dgm:t>
        <a:bodyPr/>
        <a:lstStyle/>
        <a:p>
          <a:endParaRPr lang="en-US"/>
        </a:p>
      </dgm:t>
    </dgm:pt>
    <dgm:pt modelId="{37E1A0CE-F108-4AD4-B9A6-04346B0A740E}" type="sibTrans" cxnId="{C2718DAB-B462-4087-9322-93CD2C83A701}">
      <dgm:prSet/>
      <dgm:spPr/>
      <dgm:t>
        <a:bodyPr/>
        <a:lstStyle/>
        <a:p>
          <a:endParaRPr lang="en-US"/>
        </a:p>
      </dgm:t>
    </dgm:pt>
    <dgm:pt modelId="{F185676A-AEB9-48E0-8367-D4A239626B3F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771CEB5-36BD-47CC-87DE-EA515DDA4DFD}" type="parTrans" cxnId="{EB303BE9-CEEC-44E5-ACCF-790C708A137C}">
      <dgm:prSet/>
      <dgm:spPr/>
      <dgm:t>
        <a:bodyPr/>
        <a:lstStyle/>
        <a:p>
          <a:endParaRPr lang="en-US"/>
        </a:p>
      </dgm:t>
    </dgm:pt>
    <dgm:pt modelId="{DD9804EA-D481-443E-A89D-0DDE0DC1C17B}" type="sibTrans" cxnId="{EB303BE9-CEEC-44E5-ACCF-790C708A137C}">
      <dgm:prSet/>
      <dgm:spPr/>
      <dgm:t>
        <a:bodyPr/>
        <a:lstStyle/>
        <a:p>
          <a:endParaRPr lang="en-US"/>
        </a:p>
      </dgm:t>
    </dgm:pt>
    <dgm:pt modelId="{516A6F7B-4708-4743-BAA4-F85A7945827E}">
      <dgm:prSet phldrT="[Text]"/>
      <dgm:spPr/>
      <dgm:t>
        <a:bodyPr/>
        <a:lstStyle/>
        <a:p>
          <a:r>
            <a:rPr lang="en-US" dirty="0" smtClean="0"/>
            <a:t>Limit Lawn Size</a:t>
          </a:r>
          <a:endParaRPr lang="en-US" dirty="0"/>
        </a:p>
      </dgm:t>
    </dgm:pt>
    <dgm:pt modelId="{69C4E72B-B77A-4AC5-A7AA-16D5C3AE6B13}" type="parTrans" cxnId="{98FE4409-B7D6-4373-95CA-78F4C4ACF866}">
      <dgm:prSet/>
      <dgm:spPr/>
      <dgm:t>
        <a:bodyPr/>
        <a:lstStyle/>
        <a:p>
          <a:endParaRPr lang="en-US"/>
        </a:p>
      </dgm:t>
    </dgm:pt>
    <dgm:pt modelId="{1AD88792-2AD0-4C2D-A107-A106EB6063F5}" type="sibTrans" cxnId="{98FE4409-B7D6-4373-95CA-78F4C4ACF866}">
      <dgm:prSet/>
      <dgm:spPr/>
      <dgm:t>
        <a:bodyPr/>
        <a:lstStyle/>
        <a:p>
          <a:endParaRPr lang="en-US"/>
        </a:p>
      </dgm:t>
    </dgm:pt>
    <dgm:pt modelId="{118B87F6-B6AC-42FE-AC2E-60BE5F33DBA3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720AB25C-B987-42BB-8431-6E29F580F51B}" type="parTrans" cxnId="{C96E7DE4-86B7-4CBF-BF39-C5B791B276BC}">
      <dgm:prSet/>
      <dgm:spPr/>
      <dgm:t>
        <a:bodyPr/>
        <a:lstStyle/>
        <a:p>
          <a:endParaRPr lang="en-US"/>
        </a:p>
      </dgm:t>
    </dgm:pt>
    <dgm:pt modelId="{814AB55A-564C-408C-8CD4-020FBDE867A7}" type="sibTrans" cxnId="{C96E7DE4-86B7-4CBF-BF39-C5B791B276BC}">
      <dgm:prSet/>
      <dgm:spPr/>
      <dgm:t>
        <a:bodyPr/>
        <a:lstStyle/>
        <a:p>
          <a:endParaRPr lang="en-US"/>
        </a:p>
      </dgm:t>
    </dgm:pt>
    <dgm:pt modelId="{925FF698-F3C9-4B00-964C-539CA9B549E8}">
      <dgm:prSet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DB77BB30-7C87-41B7-86DA-F35BD74433CE}" type="parTrans" cxnId="{E4755E1C-1214-4EB1-9BDD-AC3087ACF636}">
      <dgm:prSet/>
      <dgm:spPr/>
      <dgm:t>
        <a:bodyPr/>
        <a:lstStyle/>
        <a:p>
          <a:endParaRPr lang="en-US"/>
        </a:p>
      </dgm:t>
    </dgm:pt>
    <dgm:pt modelId="{7C78DABC-06AA-4352-805C-95C71A27C7D4}" type="sibTrans" cxnId="{E4755E1C-1214-4EB1-9BDD-AC3087ACF636}">
      <dgm:prSet/>
      <dgm:spPr/>
      <dgm:t>
        <a:bodyPr/>
        <a:lstStyle/>
        <a:p>
          <a:endParaRPr lang="en-US"/>
        </a:p>
      </dgm:t>
    </dgm:pt>
    <dgm:pt modelId="{27C4A547-810A-4E71-9203-96E4A2DCD1F9}">
      <dgm:prSet/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2E377962-5A98-4E31-B34B-0B635ADE26EF}" type="parTrans" cxnId="{D01B7EC0-1B2C-4202-A886-852FA2AD5CD5}">
      <dgm:prSet/>
      <dgm:spPr/>
      <dgm:t>
        <a:bodyPr/>
        <a:lstStyle/>
        <a:p>
          <a:endParaRPr lang="en-US"/>
        </a:p>
      </dgm:t>
    </dgm:pt>
    <dgm:pt modelId="{F1F5214B-152D-4CD8-BF99-9CC7B6F1F1BA}" type="sibTrans" cxnId="{D01B7EC0-1B2C-4202-A886-852FA2AD5CD5}">
      <dgm:prSet/>
      <dgm:spPr/>
      <dgm:t>
        <a:bodyPr/>
        <a:lstStyle/>
        <a:p>
          <a:endParaRPr lang="en-US"/>
        </a:p>
      </dgm:t>
    </dgm:pt>
    <dgm:pt modelId="{CD9C5130-516C-4F58-AB59-07C021FF877F}">
      <dgm:prSet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20C383F3-64CD-41B5-A748-C4D542F7A627}" type="parTrans" cxnId="{0DC6749D-A9C6-45A9-A6A6-B9845F28C0B4}">
      <dgm:prSet/>
      <dgm:spPr/>
    </dgm:pt>
    <dgm:pt modelId="{CE3E24D3-99B0-4ABB-9B30-5128FB26AAF0}" type="sibTrans" cxnId="{0DC6749D-A9C6-45A9-A6A6-B9845F28C0B4}">
      <dgm:prSet/>
      <dgm:spPr/>
    </dgm:pt>
    <dgm:pt modelId="{319DAEFE-50D7-4DA7-BFF3-2A16A7FEB141}">
      <dgm:prSet/>
      <dgm:spPr/>
      <dgm:t>
        <a:bodyPr/>
        <a:lstStyle/>
        <a:p>
          <a:r>
            <a:rPr lang="en-US" dirty="0" smtClean="0"/>
            <a:t>Irrigate Efficiently</a:t>
          </a:r>
          <a:endParaRPr lang="en-US" dirty="0"/>
        </a:p>
      </dgm:t>
    </dgm:pt>
    <dgm:pt modelId="{8DAC0586-51A0-4079-B9AC-7E2D1BF06FAF}" type="parTrans" cxnId="{EB9A097F-D78A-4D51-9AA3-2AAFF6E23FDF}">
      <dgm:prSet/>
      <dgm:spPr/>
    </dgm:pt>
    <dgm:pt modelId="{B97BE983-3F5B-4B6B-8065-1FFFAE3740C4}" type="sibTrans" cxnId="{EB9A097F-D78A-4D51-9AA3-2AAFF6E23FDF}">
      <dgm:prSet/>
      <dgm:spPr/>
    </dgm:pt>
    <dgm:pt modelId="{5EE4D503-7080-4167-8BCC-2943D40F8839}">
      <dgm:prSet/>
      <dgm:spPr/>
      <dgm:t>
        <a:bodyPr/>
        <a:lstStyle/>
        <a:p>
          <a:r>
            <a:rPr lang="en-US" dirty="0" smtClean="0"/>
            <a:t>Use Appropriate Plants</a:t>
          </a:r>
          <a:endParaRPr lang="en-US" dirty="0"/>
        </a:p>
      </dgm:t>
    </dgm:pt>
    <dgm:pt modelId="{466AA2B4-0A87-432A-A2D6-F4D68F648D9B}" type="parTrans" cxnId="{F65F769F-6B9B-4A97-96EF-17A2D0131524}">
      <dgm:prSet/>
      <dgm:spPr/>
    </dgm:pt>
    <dgm:pt modelId="{A1C346CE-C458-484E-9D55-C3EC3D05965F}" type="sibTrans" cxnId="{F65F769F-6B9B-4A97-96EF-17A2D0131524}">
      <dgm:prSet/>
      <dgm:spPr/>
    </dgm:pt>
    <dgm:pt modelId="{F3F6D849-638B-4C2D-9621-423C39302541}">
      <dgm:prSet/>
      <dgm:spPr/>
      <dgm:t>
        <a:bodyPr/>
        <a:lstStyle/>
        <a:p>
          <a:r>
            <a:rPr lang="en-US" dirty="0" smtClean="0"/>
            <a:t>Apply Mulches</a:t>
          </a:r>
          <a:endParaRPr lang="en-US" dirty="0"/>
        </a:p>
      </dgm:t>
    </dgm:pt>
    <dgm:pt modelId="{361C0194-1C15-49EA-9742-1A9E2BFCD6B5}" type="parTrans" cxnId="{64F48F54-122E-422C-8578-8EF3F86AC91F}">
      <dgm:prSet/>
      <dgm:spPr/>
    </dgm:pt>
    <dgm:pt modelId="{8EAB4A12-139E-448B-8324-A1E8E0877186}" type="sibTrans" cxnId="{64F48F54-122E-422C-8578-8EF3F86AC91F}">
      <dgm:prSet/>
      <dgm:spPr/>
    </dgm:pt>
    <dgm:pt modelId="{9420196E-0DF7-48BE-84E7-5FF46C6D2D6C}">
      <dgm:prSet/>
      <dgm:spPr/>
      <dgm:t>
        <a:bodyPr/>
        <a:lstStyle/>
        <a:p>
          <a:r>
            <a:rPr lang="en-US" dirty="0" smtClean="0"/>
            <a:t>Maintain</a:t>
          </a:r>
          <a:endParaRPr lang="en-US" dirty="0"/>
        </a:p>
      </dgm:t>
    </dgm:pt>
    <dgm:pt modelId="{55AC8AD7-4FEA-4225-93B9-26E7D712C417}" type="parTrans" cxnId="{B70B3592-7BAA-410B-905B-03D6F9035D5C}">
      <dgm:prSet/>
      <dgm:spPr/>
    </dgm:pt>
    <dgm:pt modelId="{05DF05B8-4BFC-4AF2-9E2B-DC98EB3513FC}" type="sibTrans" cxnId="{B70B3592-7BAA-410B-905B-03D6F9035D5C}">
      <dgm:prSet/>
      <dgm:spPr/>
    </dgm:pt>
    <dgm:pt modelId="{DFA45B83-26A8-4EC3-8A67-8969E2291D4C}" type="pres">
      <dgm:prSet presAssocID="{96987DD0-8985-43ED-965F-6F85B2405B24}" presName="Name0" presStyleCnt="0">
        <dgm:presLayoutVars>
          <dgm:dir/>
          <dgm:animLvl val="lvl"/>
          <dgm:resizeHandles val="exact"/>
        </dgm:presLayoutVars>
      </dgm:prSet>
      <dgm:spPr/>
    </dgm:pt>
    <dgm:pt modelId="{D01BEDE5-F206-4CE5-8591-7769F0DA6B73}" type="pres">
      <dgm:prSet presAssocID="{019C0F02-4A61-4941-B2A8-2FB85EAC8504}" presName="linNode" presStyleCnt="0"/>
      <dgm:spPr/>
    </dgm:pt>
    <dgm:pt modelId="{C3A3FECD-73E9-4D5F-BA13-4CF0F21B7B96}" type="pres">
      <dgm:prSet presAssocID="{019C0F02-4A61-4941-B2A8-2FB85EAC8504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4DD7540E-F2A4-4674-A224-604F32EC14EC}" type="pres">
      <dgm:prSet presAssocID="{019C0F02-4A61-4941-B2A8-2FB85EAC8504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30DF7-9F84-4901-AFAE-09F718299F1B}" type="pres">
      <dgm:prSet presAssocID="{57173BC4-5593-4752-8ECB-1D23B9F1F8EB}" presName="sp" presStyleCnt="0"/>
      <dgm:spPr/>
    </dgm:pt>
    <dgm:pt modelId="{AD44AA9F-DBAF-43AB-BD1B-DCD01CB27FBD}" type="pres">
      <dgm:prSet presAssocID="{62D97911-3BE9-4D1E-8DEC-DE36B750269C}" presName="linNode" presStyleCnt="0"/>
      <dgm:spPr/>
    </dgm:pt>
    <dgm:pt modelId="{AFDD6C9A-865A-4D0A-8F0D-CBEC0B81D9EE}" type="pres">
      <dgm:prSet presAssocID="{62D97911-3BE9-4D1E-8DEC-DE36B750269C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E22F8B4C-4A60-431C-A451-783BAEBCC35C}" type="pres">
      <dgm:prSet presAssocID="{62D97911-3BE9-4D1E-8DEC-DE36B750269C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FDB67-22DA-4903-85E2-F6BACD5D1989}" type="pres">
      <dgm:prSet presAssocID="{38569ED4-C142-4A8C-AD8C-52CBD3D8531C}" presName="sp" presStyleCnt="0"/>
      <dgm:spPr/>
    </dgm:pt>
    <dgm:pt modelId="{4FB6B269-8927-42AF-BFD5-296BC1700CCA}" type="pres">
      <dgm:prSet presAssocID="{F185676A-AEB9-48E0-8367-D4A239626B3F}" presName="linNode" presStyleCnt="0"/>
      <dgm:spPr/>
    </dgm:pt>
    <dgm:pt modelId="{6F2DA779-9D1B-404C-9A62-0FF36D1306D0}" type="pres">
      <dgm:prSet presAssocID="{F185676A-AEB9-48E0-8367-D4A239626B3F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4EBD7590-9628-42F5-B81F-09FA6012EDB2}" type="pres">
      <dgm:prSet presAssocID="{F185676A-AEB9-48E0-8367-D4A239626B3F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B7D1B-483D-428A-85F5-A8BED06175DB}" type="pres">
      <dgm:prSet presAssocID="{DD9804EA-D481-443E-A89D-0DDE0DC1C17B}" presName="sp" presStyleCnt="0"/>
      <dgm:spPr/>
    </dgm:pt>
    <dgm:pt modelId="{8EC632F2-9904-44F3-B11B-1CAE09397DB4}" type="pres">
      <dgm:prSet presAssocID="{118B87F6-B6AC-42FE-AC2E-60BE5F33DBA3}" presName="linNode" presStyleCnt="0"/>
      <dgm:spPr/>
    </dgm:pt>
    <dgm:pt modelId="{6A40A27D-742B-4B93-A42A-0392E383685B}" type="pres">
      <dgm:prSet presAssocID="{118B87F6-B6AC-42FE-AC2E-60BE5F33DBA3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904D8-C032-4DE3-8EB0-A31E4B03EDF3}" type="pres">
      <dgm:prSet presAssocID="{118B87F6-B6AC-42FE-AC2E-60BE5F33DBA3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8F854-4B2E-4C3A-BA50-DA55EA4D94F6}" type="pres">
      <dgm:prSet presAssocID="{814AB55A-564C-408C-8CD4-020FBDE867A7}" presName="sp" presStyleCnt="0"/>
      <dgm:spPr/>
    </dgm:pt>
    <dgm:pt modelId="{2BDE2C6A-B69D-45E9-89CC-7F6F4084A5D7}" type="pres">
      <dgm:prSet presAssocID="{CD9C5130-516C-4F58-AB59-07C021FF877F}" presName="linNode" presStyleCnt="0"/>
      <dgm:spPr/>
    </dgm:pt>
    <dgm:pt modelId="{BAEC8ABD-66B3-43E7-9B34-56BE45D8830C}" type="pres">
      <dgm:prSet presAssocID="{CD9C5130-516C-4F58-AB59-07C021FF877F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BF6E8778-EE1C-4A52-9032-AEB17376C013}" type="pres">
      <dgm:prSet presAssocID="{CD9C5130-516C-4F58-AB59-07C021FF877F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CF93B-BE80-4262-B3FB-58F309350347}" type="pres">
      <dgm:prSet presAssocID="{CE3E24D3-99B0-4ABB-9B30-5128FB26AAF0}" presName="sp" presStyleCnt="0"/>
      <dgm:spPr/>
    </dgm:pt>
    <dgm:pt modelId="{6FBF1A12-9B65-4048-A59E-DA402189AFBF}" type="pres">
      <dgm:prSet presAssocID="{925FF698-F3C9-4B00-964C-539CA9B549E8}" presName="linNode" presStyleCnt="0"/>
      <dgm:spPr/>
    </dgm:pt>
    <dgm:pt modelId="{7967DF43-B9F4-47AE-AD81-19EBFDDCAE70}" type="pres">
      <dgm:prSet presAssocID="{925FF698-F3C9-4B00-964C-539CA9B549E8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2FCCC0C4-7F1F-4B1A-9160-6A2F01D23BD7}" type="pres">
      <dgm:prSet presAssocID="{925FF698-F3C9-4B00-964C-539CA9B549E8}" presName="descendantText" presStyleLbl="alignAccFollowNode1" presStyleIdx="5" presStyleCnt="7">
        <dgm:presLayoutVars>
          <dgm:bulletEnabled val="1"/>
        </dgm:presLayoutVars>
      </dgm:prSet>
      <dgm:spPr/>
    </dgm:pt>
    <dgm:pt modelId="{03FC3E00-9AA9-4A4B-BE55-7F97D6C31F6E}" type="pres">
      <dgm:prSet presAssocID="{7C78DABC-06AA-4352-805C-95C71A27C7D4}" presName="sp" presStyleCnt="0"/>
      <dgm:spPr/>
    </dgm:pt>
    <dgm:pt modelId="{B39F3FB6-B7AE-4137-97D8-391EBE587991}" type="pres">
      <dgm:prSet presAssocID="{27C4A547-810A-4E71-9203-96E4A2DCD1F9}" presName="linNode" presStyleCnt="0"/>
      <dgm:spPr/>
    </dgm:pt>
    <dgm:pt modelId="{7B8C0C82-391B-4D9A-9E22-C28094654915}" type="pres">
      <dgm:prSet presAssocID="{27C4A547-810A-4E71-9203-96E4A2DCD1F9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AB29235F-AD04-41F2-A6FE-C377251F0709}" type="pres">
      <dgm:prSet presAssocID="{27C4A547-810A-4E71-9203-96E4A2DCD1F9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6F1E6CBC-B3CA-4A17-B3FE-E73D90E31F5F}" type="presOf" srcId="{118B87F6-B6AC-42FE-AC2E-60BE5F33DBA3}" destId="{6A40A27D-742B-4B93-A42A-0392E383685B}" srcOrd="0" destOrd="0" presId="urn:microsoft.com/office/officeart/2005/8/layout/vList5"/>
    <dgm:cxn modelId="{E64DD857-E9AF-4FEA-BA95-F305E11C0A98}" type="presOf" srcId="{62D97911-3BE9-4D1E-8DEC-DE36B750269C}" destId="{AFDD6C9A-865A-4D0A-8F0D-CBEC0B81D9EE}" srcOrd="0" destOrd="0" presId="urn:microsoft.com/office/officeart/2005/8/layout/vList5"/>
    <dgm:cxn modelId="{51EBE725-FE0F-44B3-9A87-B9C5CB096587}" type="presOf" srcId="{019C0F02-4A61-4941-B2A8-2FB85EAC8504}" destId="{C3A3FECD-73E9-4D5F-BA13-4CF0F21B7B96}" srcOrd="0" destOrd="0" presId="urn:microsoft.com/office/officeart/2005/8/layout/vList5"/>
    <dgm:cxn modelId="{EB303BE9-CEEC-44E5-ACCF-790C708A137C}" srcId="{96987DD0-8985-43ED-965F-6F85B2405B24}" destId="{F185676A-AEB9-48E0-8367-D4A239626B3F}" srcOrd="2" destOrd="0" parTransId="{2771CEB5-36BD-47CC-87DE-EA515DDA4DFD}" sibTransId="{DD9804EA-D481-443E-A89D-0DDE0DC1C17B}"/>
    <dgm:cxn modelId="{F6D66690-A70B-4E41-B363-315673F7888E}" type="presOf" srcId="{925FF698-F3C9-4B00-964C-539CA9B549E8}" destId="{7967DF43-B9F4-47AE-AD81-19EBFDDCAE70}" srcOrd="0" destOrd="0" presId="urn:microsoft.com/office/officeart/2005/8/layout/vList5"/>
    <dgm:cxn modelId="{B7715300-5649-44B7-B0BF-ADE6BECBA5F0}" type="presOf" srcId="{319DAEFE-50D7-4DA7-BFF3-2A16A7FEB141}" destId="{0AE904D8-C032-4DE3-8EB0-A31E4B03EDF3}" srcOrd="0" destOrd="0" presId="urn:microsoft.com/office/officeart/2005/8/layout/vList5"/>
    <dgm:cxn modelId="{174A8A07-9058-4C34-8A3A-FF84613F7C86}" type="presOf" srcId="{F3F6D849-638B-4C2D-9621-423C39302541}" destId="{2FCCC0C4-7F1F-4B1A-9160-6A2F01D23BD7}" srcOrd="0" destOrd="0" presId="urn:microsoft.com/office/officeart/2005/8/layout/vList5"/>
    <dgm:cxn modelId="{EB9A097F-D78A-4D51-9AA3-2AAFF6E23FDF}" srcId="{118B87F6-B6AC-42FE-AC2E-60BE5F33DBA3}" destId="{319DAEFE-50D7-4DA7-BFF3-2A16A7FEB141}" srcOrd="0" destOrd="0" parTransId="{8DAC0586-51A0-4079-B9AC-7E2D1BF06FAF}" sibTransId="{B97BE983-3F5B-4B6B-8065-1FFFAE3740C4}"/>
    <dgm:cxn modelId="{299EDC6D-24DF-48C7-853D-2F8305110D46}" type="presOf" srcId="{516A6F7B-4708-4743-BAA4-F85A7945827E}" destId="{4EBD7590-9628-42F5-B81F-09FA6012EDB2}" srcOrd="0" destOrd="0" presId="urn:microsoft.com/office/officeart/2005/8/layout/vList5"/>
    <dgm:cxn modelId="{E9BB40D9-3B1F-4161-83C4-34918EA4438C}" srcId="{019C0F02-4A61-4941-B2A8-2FB85EAC8504}" destId="{122D12DD-70CC-4A72-A426-C81F0EA14E65}" srcOrd="0" destOrd="0" parTransId="{9D471C53-B068-4E2F-B807-2081DAC3FE51}" sibTransId="{DA78B297-75B7-4F93-BB46-9698746AD36A}"/>
    <dgm:cxn modelId="{C96E7DE4-86B7-4CBF-BF39-C5B791B276BC}" srcId="{96987DD0-8985-43ED-965F-6F85B2405B24}" destId="{118B87F6-B6AC-42FE-AC2E-60BE5F33DBA3}" srcOrd="3" destOrd="0" parTransId="{720AB25C-B987-42BB-8431-6E29F580F51B}" sibTransId="{814AB55A-564C-408C-8CD4-020FBDE867A7}"/>
    <dgm:cxn modelId="{81DA3560-5DC4-454C-902B-DA1DAEBE810C}" type="presOf" srcId="{CD9C5130-516C-4F58-AB59-07C021FF877F}" destId="{BAEC8ABD-66B3-43E7-9B34-56BE45D8830C}" srcOrd="0" destOrd="0" presId="urn:microsoft.com/office/officeart/2005/8/layout/vList5"/>
    <dgm:cxn modelId="{69262CB5-8C5F-414A-9265-507C108067AF}" type="presOf" srcId="{122D12DD-70CC-4A72-A426-C81F0EA14E65}" destId="{4DD7540E-F2A4-4674-A224-604F32EC14EC}" srcOrd="0" destOrd="0" presId="urn:microsoft.com/office/officeart/2005/8/layout/vList5"/>
    <dgm:cxn modelId="{4662E834-4A0A-492D-B24C-634F2DC5DD08}" type="presOf" srcId="{27C4A547-810A-4E71-9203-96E4A2DCD1F9}" destId="{7B8C0C82-391B-4D9A-9E22-C28094654915}" srcOrd="0" destOrd="0" presId="urn:microsoft.com/office/officeart/2005/8/layout/vList5"/>
    <dgm:cxn modelId="{B70B3592-7BAA-410B-905B-03D6F9035D5C}" srcId="{27C4A547-810A-4E71-9203-96E4A2DCD1F9}" destId="{9420196E-0DF7-48BE-84E7-5FF46C6D2D6C}" srcOrd="0" destOrd="0" parTransId="{55AC8AD7-4FEA-4225-93B9-26E7D712C417}" sibTransId="{05DF05B8-4BFC-4AF2-9E2B-DC98EB3513FC}"/>
    <dgm:cxn modelId="{4D7A4FE7-FFD9-41E9-B02A-862F79021F44}" type="presOf" srcId="{9420196E-0DF7-48BE-84E7-5FF46C6D2D6C}" destId="{AB29235F-AD04-41F2-A6FE-C377251F0709}" srcOrd="0" destOrd="0" presId="urn:microsoft.com/office/officeart/2005/8/layout/vList5"/>
    <dgm:cxn modelId="{98FE4409-B7D6-4373-95CA-78F4C4ACF866}" srcId="{F185676A-AEB9-48E0-8367-D4A239626B3F}" destId="{516A6F7B-4708-4743-BAA4-F85A7945827E}" srcOrd="0" destOrd="0" parTransId="{69C4E72B-B77A-4AC5-A7AA-16D5C3AE6B13}" sibTransId="{1AD88792-2AD0-4C2D-A107-A106EB6063F5}"/>
    <dgm:cxn modelId="{E4755E1C-1214-4EB1-9BDD-AC3087ACF636}" srcId="{96987DD0-8985-43ED-965F-6F85B2405B24}" destId="{925FF698-F3C9-4B00-964C-539CA9B549E8}" srcOrd="5" destOrd="0" parTransId="{DB77BB30-7C87-41B7-86DA-F35BD74433CE}" sibTransId="{7C78DABC-06AA-4352-805C-95C71A27C7D4}"/>
    <dgm:cxn modelId="{C2718DAB-B462-4087-9322-93CD2C83A701}" srcId="{62D97911-3BE9-4D1E-8DEC-DE36B750269C}" destId="{07025D6A-B40C-4C41-BD8B-E23BAC0646AC}" srcOrd="0" destOrd="0" parTransId="{48F345A9-14C8-4332-8543-B95F98EA4309}" sibTransId="{37E1A0CE-F108-4AD4-B9A6-04346B0A740E}"/>
    <dgm:cxn modelId="{6472839C-4880-4C15-965F-4AFC60AEE70E}" type="presOf" srcId="{5EE4D503-7080-4167-8BCC-2943D40F8839}" destId="{BF6E8778-EE1C-4A52-9032-AEB17376C013}" srcOrd="0" destOrd="0" presId="urn:microsoft.com/office/officeart/2005/8/layout/vList5"/>
    <dgm:cxn modelId="{3178A487-5847-43F3-9909-C62C9287932B}" srcId="{96987DD0-8985-43ED-965F-6F85B2405B24}" destId="{019C0F02-4A61-4941-B2A8-2FB85EAC8504}" srcOrd="0" destOrd="0" parTransId="{3E1EF245-BD5E-4DD8-9D0C-41B96F367CB0}" sibTransId="{57173BC4-5593-4752-8ECB-1D23B9F1F8EB}"/>
    <dgm:cxn modelId="{D01B7EC0-1B2C-4202-A886-852FA2AD5CD5}" srcId="{96987DD0-8985-43ED-965F-6F85B2405B24}" destId="{27C4A547-810A-4E71-9203-96E4A2DCD1F9}" srcOrd="6" destOrd="0" parTransId="{2E377962-5A98-4E31-B34B-0B635ADE26EF}" sibTransId="{F1F5214B-152D-4CD8-BF99-9CC7B6F1F1BA}"/>
    <dgm:cxn modelId="{F65F769F-6B9B-4A97-96EF-17A2D0131524}" srcId="{CD9C5130-516C-4F58-AB59-07C021FF877F}" destId="{5EE4D503-7080-4167-8BCC-2943D40F8839}" srcOrd="0" destOrd="0" parTransId="{466AA2B4-0A87-432A-A2D6-F4D68F648D9B}" sibTransId="{A1C346CE-C458-484E-9D55-C3EC3D05965F}"/>
    <dgm:cxn modelId="{0DC6749D-A9C6-45A9-A6A6-B9845F28C0B4}" srcId="{96987DD0-8985-43ED-965F-6F85B2405B24}" destId="{CD9C5130-516C-4F58-AB59-07C021FF877F}" srcOrd="4" destOrd="0" parTransId="{20C383F3-64CD-41B5-A748-C4D542F7A627}" sibTransId="{CE3E24D3-99B0-4ABB-9B30-5128FB26AAF0}"/>
    <dgm:cxn modelId="{30BBD2EE-C6BA-49F1-8928-379FDAD261EB}" type="presOf" srcId="{F185676A-AEB9-48E0-8367-D4A239626B3F}" destId="{6F2DA779-9D1B-404C-9A62-0FF36D1306D0}" srcOrd="0" destOrd="0" presId="urn:microsoft.com/office/officeart/2005/8/layout/vList5"/>
    <dgm:cxn modelId="{E6134668-8F41-4B9C-8907-578AE55BE84C}" srcId="{96987DD0-8985-43ED-965F-6F85B2405B24}" destId="{62D97911-3BE9-4D1E-8DEC-DE36B750269C}" srcOrd="1" destOrd="0" parTransId="{0207790D-F1AD-4992-9D3F-F662DF26D17A}" sibTransId="{38569ED4-C142-4A8C-AD8C-52CBD3D8531C}"/>
    <dgm:cxn modelId="{7FCDF0BA-56B9-4A5E-82EB-BB67B5F040F1}" type="presOf" srcId="{96987DD0-8985-43ED-965F-6F85B2405B24}" destId="{DFA45B83-26A8-4EC3-8A67-8969E2291D4C}" srcOrd="0" destOrd="0" presId="urn:microsoft.com/office/officeart/2005/8/layout/vList5"/>
    <dgm:cxn modelId="{64F48F54-122E-422C-8578-8EF3F86AC91F}" srcId="{925FF698-F3C9-4B00-964C-539CA9B549E8}" destId="{F3F6D849-638B-4C2D-9621-423C39302541}" srcOrd="0" destOrd="0" parTransId="{361C0194-1C15-49EA-9742-1A9E2BFCD6B5}" sibTransId="{8EAB4A12-139E-448B-8324-A1E8E0877186}"/>
    <dgm:cxn modelId="{27B8690C-3BED-4ACE-9026-D5600DDA601B}" type="presOf" srcId="{07025D6A-B40C-4C41-BD8B-E23BAC0646AC}" destId="{E22F8B4C-4A60-431C-A451-783BAEBCC35C}" srcOrd="0" destOrd="0" presId="urn:microsoft.com/office/officeart/2005/8/layout/vList5"/>
    <dgm:cxn modelId="{D2E6F25A-2650-4667-8D18-0A34A853C9E3}" type="presParOf" srcId="{DFA45B83-26A8-4EC3-8A67-8969E2291D4C}" destId="{D01BEDE5-F206-4CE5-8591-7769F0DA6B73}" srcOrd="0" destOrd="0" presId="urn:microsoft.com/office/officeart/2005/8/layout/vList5"/>
    <dgm:cxn modelId="{2A5CA5EA-CB4A-4182-B44C-A545E8965076}" type="presParOf" srcId="{D01BEDE5-F206-4CE5-8591-7769F0DA6B73}" destId="{C3A3FECD-73E9-4D5F-BA13-4CF0F21B7B96}" srcOrd="0" destOrd="0" presId="urn:microsoft.com/office/officeart/2005/8/layout/vList5"/>
    <dgm:cxn modelId="{BA7BC232-4DA0-416E-9B51-DCB4BE04352D}" type="presParOf" srcId="{D01BEDE5-F206-4CE5-8591-7769F0DA6B73}" destId="{4DD7540E-F2A4-4674-A224-604F32EC14EC}" srcOrd="1" destOrd="0" presId="urn:microsoft.com/office/officeart/2005/8/layout/vList5"/>
    <dgm:cxn modelId="{C67DE5D1-231E-468A-B3AF-7125C4C6ED52}" type="presParOf" srcId="{DFA45B83-26A8-4EC3-8A67-8969E2291D4C}" destId="{72230DF7-9F84-4901-AFAE-09F718299F1B}" srcOrd="1" destOrd="0" presId="urn:microsoft.com/office/officeart/2005/8/layout/vList5"/>
    <dgm:cxn modelId="{0FE11CC5-95BB-4F48-A52E-0B8A9221939A}" type="presParOf" srcId="{DFA45B83-26A8-4EC3-8A67-8969E2291D4C}" destId="{AD44AA9F-DBAF-43AB-BD1B-DCD01CB27FBD}" srcOrd="2" destOrd="0" presId="urn:microsoft.com/office/officeart/2005/8/layout/vList5"/>
    <dgm:cxn modelId="{F9B89E9D-F18B-4E21-B5DA-2A32DC109EB1}" type="presParOf" srcId="{AD44AA9F-DBAF-43AB-BD1B-DCD01CB27FBD}" destId="{AFDD6C9A-865A-4D0A-8F0D-CBEC0B81D9EE}" srcOrd="0" destOrd="0" presId="urn:microsoft.com/office/officeart/2005/8/layout/vList5"/>
    <dgm:cxn modelId="{5AA1F871-DD48-41B0-A77A-6BCA0EC27E2F}" type="presParOf" srcId="{AD44AA9F-DBAF-43AB-BD1B-DCD01CB27FBD}" destId="{E22F8B4C-4A60-431C-A451-783BAEBCC35C}" srcOrd="1" destOrd="0" presId="urn:microsoft.com/office/officeart/2005/8/layout/vList5"/>
    <dgm:cxn modelId="{E5F0CC0C-A211-49C7-8224-8872C55BAE9A}" type="presParOf" srcId="{DFA45B83-26A8-4EC3-8A67-8969E2291D4C}" destId="{700FDB67-22DA-4903-85E2-F6BACD5D1989}" srcOrd="3" destOrd="0" presId="urn:microsoft.com/office/officeart/2005/8/layout/vList5"/>
    <dgm:cxn modelId="{EDCAACBB-4532-44D9-BD95-785BC47D99BB}" type="presParOf" srcId="{DFA45B83-26A8-4EC3-8A67-8969E2291D4C}" destId="{4FB6B269-8927-42AF-BFD5-296BC1700CCA}" srcOrd="4" destOrd="0" presId="urn:microsoft.com/office/officeart/2005/8/layout/vList5"/>
    <dgm:cxn modelId="{DF504AA9-B926-451A-B266-71862410D252}" type="presParOf" srcId="{4FB6B269-8927-42AF-BFD5-296BC1700CCA}" destId="{6F2DA779-9D1B-404C-9A62-0FF36D1306D0}" srcOrd="0" destOrd="0" presId="urn:microsoft.com/office/officeart/2005/8/layout/vList5"/>
    <dgm:cxn modelId="{27E0B8BF-90C9-4D28-9DEB-F349917B7D95}" type="presParOf" srcId="{4FB6B269-8927-42AF-BFD5-296BC1700CCA}" destId="{4EBD7590-9628-42F5-B81F-09FA6012EDB2}" srcOrd="1" destOrd="0" presId="urn:microsoft.com/office/officeart/2005/8/layout/vList5"/>
    <dgm:cxn modelId="{5C109DBB-59CE-4C8C-9120-F02856F0B23F}" type="presParOf" srcId="{DFA45B83-26A8-4EC3-8A67-8969E2291D4C}" destId="{30DB7D1B-483D-428A-85F5-A8BED06175DB}" srcOrd="5" destOrd="0" presId="urn:microsoft.com/office/officeart/2005/8/layout/vList5"/>
    <dgm:cxn modelId="{849EB7C5-107B-4FBD-BD4A-D26757486447}" type="presParOf" srcId="{DFA45B83-26A8-4EC3-8A67-8969E2291D4C}" destId="{8EC632F2-9904-44F3-B11B-1CAE09397DB4}" srcOrd="6" destOrd="0" presId="urn:microsoft.com/office/officeart/2005/8/layout/vList5"/>
    <dgm:cxn modelId="{1BDF7F78-B35A-438B-9FA3-81DD014EF06E}" type="presParOf" srcId="{8EC632F2-9904-44F3-B11B-1CAE09397DB4}" destId="{6A40A27D-742B-4B93-A42A-0392E383685B}" srcOrd="0" destOrd="0" presId="urn:microsoft.com/office/officeart/2005/8/layout/vList5"/>
    <dgm:cxn modelId="{004FC361-694B-466B-8DBB-4B528887A8F9}" type="presParOf" srcId="{8EC632F2-9904-44F3-B11B-1CAE09397DB4}" destId="{0AE904D8-C032-4DE3-8EB0-A31E4B03EDF3}" srcOrd="1" destOrd="0" presId="urn:microsoft.com/office/officeart/2005/8/layout/vList5"/>
    <dgm:cxn modelId="{31106AE0-C2BC-4650-BD9E-9CD897F7A1C8}" type="presParOf" srcId="{DFA45B83-26A8-4EC3-8A67-8969E2291D4C}" destId="{EE38F854-4B2E-4C3A-BA50-DA55EA4D94F6}" srcOrd="7" destOrd="0" presId="urn:microsoft.com/office/officeart/2005/8/layout/vList5"/>
    <dgm:cxn modelId="{48769EA6-1CE5-4BD5-8A7D-95E6F30B3A1D}" type="presParOf" srcId="{DFA45B83-26A8-4EC3-8A67-8969E2291D4C}" destId="{2BDE2C6A-B69D-45E9-89CC-7F6F4084A5D7}" srcOrd="8" destOrd="0" presId="urn:microsoft.com/office/officeart/2005/8/layout/vList5"/>
    <dgm:cxn modelId="{E4CD81A3-9C3C-4E7D-9F0E-8FFF1D63906B}" type="presParOf" srcId="{2BDE2C6A-B69D-45E9-89CC-7F6F4084A5D7}" destId="{BAEC8ABD-66B3-43E7-9B34-56BE45D8830C}" srcOrd="0" destOrd="0" presId="urn:microsoft.com/office/officeart/2005/8/layout/vList5"/>
    <dgm:cxn modelId="{DDFEFFD4-A963-4F0F-8995-BA9503579DDD}" type="presParOf" srcId="{2BDE2C6A-B69D-45E9-89CC-7F6F4084A5D7}" destId="{BF6E8778-EE1C-4A52-9032-AEB17376C013}" srcOrd="1" destOrd="0" presId="urn:microsoft.com/office/officeart/2005/8/layout/vList5"/>
    <dgm:cxn modelId="{B9332439-C056-4348-A215-DF29EB031250}" type="presParOf" srcId="{DFA45B83-26A8-4EC3-8A67-8969E2291D4C}" destId="{CB8CF93B-BE80-4262-B3FB-58F309350347}" srcOrd="9" destOrd="0" presId="urn:microsoft.com/office/officeart/2005/8/layout/vList5"/>
    <dgm:cxn modelId="{9181C348-F00A-4D07-A155-9F1419B975B6}" type="presParOf" srcId="{DFA45B83-26A8-4EC3-8A67-8969E2291D4C}" destId="{6FBF1A12-9B65-4048-A59E-DA402189AFBF}" srcOrd="10" destOrd="0" presId="urn:microsoft.com/office/officeart/2005/8/layout/vList5"/>
    <dgm:cxn modelId="{2866CD2E-B5BD-421B-AE97-02F6136FE0DD}" type="presParOf" srcId="{6FBF1A12-9B65-4048-A59E-DA402189AFBF}" destId="{7967DF43-B9F4-47AE-AD81-19EBFDDCAE70}" srcOrd="0" destOrd="0" presId="urn:microsoft.com/office/officeart/2005/8/layout/vList5"/>
    <dgm:cxn modelId="{FE30E9A3-DE89-4E89-A44A-E9C37B6FA080}" type="presParOf" srcId="{6FBF1A12-9B65-4048-A59E-DA402189AFBF}" destId="{2FCCC0C4-7F1F-4B1A-9160-6A2F01D23BD7}" srcOrd="1" destOrd="0" presId="urn:microsoft.com/office/officeart/2005/8/layout/vList5"/>
    <dgm:cxn modelId="{B85A629D-4DB2-4660-B3BC-C8D02F4AD278}" type="presParOf" srcId="{DFA45B83-26A8-4EC3-8A67-8969E2291D4C}" destId="{03FC3E00-9AA9-4A4B-BE55-7F97D6C31F6E}" srcOrd="11" destOrd="0" presId="urn:microsoft.com/office/officeart/2005/8/layout/vList5"/>
    <dgm:cxn modelId="{0899B218-C429-4812-893C-52D2411D33FF}" type="presParOf" srcId="{DFA45B83-26A8-4EC3-8A67-8969E2291D4C}" destId="{B39F3FB6-B7AE-4137-97D8-391EBE587991}" srcOrd="12" destOrd="0" presId="urn:microsoft.com/office/officeart/2005/8/layout/vList5"/>
    <dgm:cxn modelId="{2CEAAD26-625B-4AF4-98C1-21D64F39747E}" type="presParOf" srcId="{B39F3FB6-B7AE-4137-97D8-391EBE587991}" destId="{7B8C0C82-391B-4D9A-9E22-C28094654915}" srcOrd="0" destOrd="0" presId="urn:microsoft.com/office/officeart/2005/8/layout/vList5"/>
    <dgm:cxn modelId="{C71EE3BA-D1F8-4DA4-8D12-56A4C0563A8D}" type="presParOf" srcId="{B39F3FB6-B7AE-4137-97D8-391EBE587991}" destId="{AB29235F-AD04-41F2-A6FE-C377251F07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89E075-619E-4717-9BFF-200AB7926510}">
      <dsp:nvSpPr>
        <dsp:cNvPr id="0" name=""/>
        <dsp:cNvSpPr/>
      </dsp:nvSpPr>
      <dsp:spPr>
        <a:xfrm>
          <a:off x="2017871" y="60384"/>
          <a:ext cx="2898457" cy="289845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Beauty</a:t>
          </a:r>
          <a:endParaRPr lang="en-US" sz="2000" kern="1200" dirty="0"/>
        </a:p>
      </dsp:txBody>
      <dsp:txXfrm>
        <a:off x="2404332" y="567614"/>
        <a:ext cx="2125535" cy="1304306"/>
      </dsp:txXfrm>
    </dsp:sp>
    <dsp:sp modelId="{4D1BBB8A-68F2-4659-9CA2-89AE1020DC71}">
      <dsp:nvSpPr>
        <dsp:cNvPr id="0" name=""/>
        <dsp:cNvSpPr/>
      </dsp:nvSpPr>
      <dsp:spPr>
        <a:xfrm>
          <a:off x="3063731" y="1871920"/>
          <a:ext cx="2898457" cy="289845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Utility</a:t>
          </a:r>
          <a:endParaRPr lang="en-US" sz="2000" kern="1200" dirty="0"/>
        </a:p>
      </dsp:txBody>
      <dsp:txXfrm>
        <a:off x="3950176" y="2620688"/>
        <a:ext cx="1739074" cy="1594151"/>
      </dsp:txXfrm>
    </dsp:sp>
    <dsp:sp modelId="{3A426D14-66F6-4874-B365-E19DF1B83C96}">
      <dsp:nvSpPr>
        <dsp:cNvPr id="0" name=""/>
        <dsp:cNvSpPr/>
      </dsp:nvSpPr>
      <dsp:spPr>
        <a:xfrm>
          <a:off x="972010" y="1871920"/>
          <a:ext cx="2898457" cy="289845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Conservation</a:t>
          </a:r>
          <a:endParaRPr lang="en-US" sz="2000" kern="1200" dirty="0"/>
        </a:p>
      </dsp:txBody>
      <dsp:txXfrm>
        <a:off x="1244949" y="2620688"/>
        <a:ext cx="1739074" cy="15941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D7540E-F2A4-4674-A224-604F32EC14EC}">
      <dsp:nvSpPr>
        <dsp:cNvPr id="0" name=""/>
        <dsp:cNvSpPr/>
      </dsp:nvSpPr>
      <dsp:spPr>
        <a:xfrm rot="5400000">
          <a:off x="3922633" y="-1672064"/>
          <a:ext cx="445293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Develop Landscape Plan</a:t>
          </a:r>
          <a:endParaRPr lang="en-US" sz="2200" kern="1200" dirty="0"/>
        </a:p>
      </dsp:txBody>
      <dsp:txXfrm rot="5400000">
        <a:off x="3922633" y="-1672064"/>
        <a:ext cx="445293" cy="3901440"/>
      </dsp:txXfrm>
    </dsp:sp>
    <dsp:sp modelId="{C3A3FECD-73E9-4D5F-BA13-4CF0F21B7B96}">
      <dsp:nvSpPr>
        <dsp:cNvPr id="0" name=""/>
        <dsp:cNvSpPr/>
      </dsp:nvSpPr>
      <dsp:spPr>
        <a:xfrm>
          <a:off x="0" y="347"/>
          <a:ext cx="2194560" cy="556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</a:t>
          </a:r>
          <a:endParaRPr lang="en-US" sz="2800" kern="1200" dirty="0"/>
        </a:p>
      </dsp:txBody>
      <dsp:txXfrm>
        <a:off x="0" y="347"/>
        <a:ext cx="2194560" cy="556617"/>
      </dsp:txXfrm>
    </dsp:sp>
    <dsp:sp modelId="{E22F8B4C-4A60-431C-A451-783BAEBCC35C}">
      <dsp:nvSpPr>
        <dsp:cNvPr id="0" name=""/>
        <dsp:cNvSpPr/>
      </dsp:nvSpPr>
      <dsp:spPr>
        <a:xfrm rot="5400000">
          <a:off x="3922633" y="-1087616"/>
          <a:ext cx="445293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Condition Your Soil</a:t>
          </a:r>
          <a:endParaRPr lang="en-US" sz="2200" kern="1200" dirty="0"/>
        </a:p>
      </dsp:txBody>
      <dsp:txXfrm rot="5400000">
        <a:off x="3922633" y="-1087616"/>
        <a:ext cx="445293" cy="3901440"/>
      </dsp:txXfrm>
    </dsp:sp>
    <dsp:sp modelId="{AFDD6C9A-865A-4D0A-8F0D-CBEC0B81D9EE}">
      <dsp:nvSpPr>
        <dsp:cNvPr id="0" name=""/>
        <dsp:cNvSpPr/>
      </dsp:nvSpPr>
      <dsp:spPr>
        <a:xfrm>
          <a:off x="0" y="584795"/>
          <a:ext cx="2194560" cy="556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</a:t>
          </a:r>
          <a:endParaRPr lang="en-US" sz="2800" kern="1200" dirty="0"/>
        </a:p>
      </dsp:txBody>
      <dsp:txXfrm>
        <a:off x="0" y="584795"/>
        <a:ext cx="2194560" cy="556617"/>
      </dsp:txXfrm>
    </dsp:sp>
    <dsp:sp modelId="{4EBD7590-9628-42F5-B81F-09FA6012EDB2}">
      <dsp:nvSpPr>
        <dsp:cNvPr id="0" name=""/>
        <dsp:cNvSpPr/>
      </dsp:nvSpPr>
      <dsp:spPr>
        <a:xfrm rot="5400000">
          <a:off x="3922633" y="-503168"/>
          <a:ext cx="445293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Limit Lawn Size</a:t>
          </a:r>
          <a:endParaRPr lang="en-US" sz="2200" kern="1200" dirty="0"/>
        </a:p>
      </dsp:txBody>
      <dsp:txXfrm rot="5400000">
        <a:off x="3922633" y="-503168"/>
        <a:ext cx="445293" cy="3901440"/>
      </dsp:txXfrm>
    </dsp:sp>
    <dsp:sp modelId="{6F2DA779-9D1B-404C-9A62-0FF36D1306D0}">
      <dsp:nvSpPr>
        <dsp:cNvPr id="0" name=""/>
        <dsp:cNvSpPr/>
      </dsp:nvSpPr>
      <dsp:spPr>
        <a:xfrm>
          <a:off x="0" y="1169243"/>
          <a:ext cx="2194560" cy="556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3</a:t>
          </a:r>
          <a:endParaRPr lang="en-US" sz="2800" kern="1200" dirty="0"/>
        </a:p>
      </dsp:txBody>
      <dsp:txXfrm>
        <a:off x="0" y="1169243"/>
        <a:ext cx="2194560" cy="556617"/>
      </dsp:txXfrm>
    </dsp:sp>
    <dsp:sp modelId="{0AE904D8-C032-4DE3-8EB0-A31E4B03EDF3}">
      <dsp:nvSpPr>
        <dsp:cNvPr id="0" name=""/>
        <dsp:cNvSpPr/>
      </dsp:nvSpPr>
      <dsp:spPr>
        <a:xfrm rot="5400000">
          <a:off x="3922633" y="81279"/>
          <a:ext cx="445293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Irrigate Efficiently</a:t>
          </a:r>
          <a:endParaRPr lang="en-US" sz="2200" kern="1200" dirty="0"/>
        </a:p>
      </dsp:txBody>
      <dsp:txXfrm rot="5400000">
        <a:off x="3922633" y="81279"/>
        <a:ext cx="445293" cy="3901440"/>
      </dsp:txXfrm>
    </dsp:sp>
    <dsp:sp modelId="{6A40A27D-742B-4B93-A42A-0392E383685B}">
      <dsp:nvSpPr>
        <dsp:cNvPr id="0" name=""/>
        <dsp:cNvSpPr/>
      </dsp:nvSpPr>
      <dsp:spPr>
        <a:xfrm>
          <a:off x="0" y="1753691"/>
          <a:ext cx="2194560" cy="556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4</a:t>
          </a:r>
          <a:endParaRPr lang="en-US" sz="2800" kern="1200" dirty="0"/>
        </a:p>
      </dsp:txBody>
      <dsp:txXfrm>
        <a:off x="0" y="1753691"/>
        <a:ext cx="2194560" cy="556617"/>
      </dsp:txXfrm>
    </dsp:sp>
    <dsp:sp modelId="{BF6E8778-EE1C-4A52-9032-AEB17376C013}">
      <dsp:nvSpPr>
        <dsp:cNvPr id="0" name=""/>
        <dsp:cNvSpPr/>
      </dsp:nvSpPr>
      <dsp:spPr>
        <a:xfrm rot="5400000">
          <a:off x="3922633" y="665728"/>
          <a:ext cx="445293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Use Appropriate Plants</a:t>
          </a:r>
          <a:endParaRPr lang="en-US" sz="2200" kern="1200" dirty="0"/>
        </a:p>
      </dsp:txBody>
      <dsp:txXfrm rot="5400000">
        <a:off x="3922633" y="665728"/>
        <a:ext cx="445293" cy="3901440"/>
      </dsp:txXfrm>
    </dsp:sp>
    <dsp:sp modelId="{BAEC8ABD-66B3-43E7-9B34-56BE45D8830C}">
      <dsp:nvSpPr>
        <dsp:cNvPr id="0" name=""/>
        <dsp:cNvSpPr/>
      </dsp:nvSpPr>
      <dsp:spPr>
        <a:xfrm>
          <a:off x="0" y="2338139"/>
          <a:ext cx="2194560" cy="556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5</a:t>
          </a:r>
          <a:endParaRPr lang="en-US" sz="2800" kern="1200" dirty="0"/>
        </a:p>
      </dsp:txBody>
      <dsp:txXfrm>
        <a:off x="0" y="2338139"/>
        <a:ext cx="2194560" cy="556617"/>
      </dsp:txXfrm>
    </dsp:sp>
    <dsp:sp modelId="{2FCCC0C4-7F1F-4B1A-9160-6A2F01D23BD7}">
      <dsp:nvSpPr>
        <dsp:cNvPr id="0" name=""/>
        <dsp:cNvSpPr/>
      </dsp:nvSpPr>
      <dsp:spPr>
        <a:xfrm rot="5400000">
          <a:off x="3922633" y="1250176"/>
          <a:ext cx="445293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Apply Mulches</a:t>
          </a:r>
          <a:endParaRPr lang="en-US" sz="2200" kern="1200" dirty="0"/>
        </a:p>
      </dsp:txBody>
      <dsp:txXfrm rot="5400000">
        <a:off x="3922633" y="1250176"/>
        <a:ext cx="445293" cy="3901440"/>
      </dsp:txXfrm>
    </dsp:sp>
    <dsp:sp modelId="{7967DF43-B9F4-47AE-AD81-19EBFDDCAE70}">
      <dsp:nvSpPr>
        <dsp:cNvPr id="0" name=""/>
        <dsp:cNvSpPr/>
      </dsp:nvSpPr>
      <dsp:spPr>
        <a:xfrm>
          <a:off x="0" y="2922587"/>
          <a:ext cx="2194560" cy="556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6</a:t>
          </a:r>
          <a:endParaRPr lang="en-US" sz="2800" kern="1200" dirty="0"/>
        </a:p>
      </dsp:txBody>
      <dsp:txXfrm>
        <a:off x="0" y="2922587"/>
        <a:ext cx="2194560" cy="556617"/>
      </dsp:txXfrm>
    </dsp:sp>
    <dsp:sp modelId="{AB29235F-AD04-41F2-A6FE-C377251F0709}">
      <dsp:nvSpPr>
        <dsp:cNvPr id="0" name=""/>
        <dsp:cNvSpPr/>
      </dsp:nvSpPr>
      <dsp:spPr>
        <a:xfrm rot="5400000">
          <a:off x="3922633" y="1834624"/>
          <a:ext cx="445293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Maintain</a:t>
          </a:r>
          <a:endParaRPr lang="en-US" sz="2200" kern="1200" dirty="0"/>
        </a:p>
      </dsp:txBody>
      <dsp:txXfrm rot="5400000">
        <a:off x="3922633" y="1834624"/>
        <a:ext cx="445293" cy="3901440"/>
      </dsp:txXfrm>
    </dsp:sp>
    <dsp:sp modelId="{7B8C0C82-391B-4D9A-9E22-C28094654915}">
      <dsp:nvSpPr>
        <dsp:cNvPr id="0" name=""/>
        <dsp:cNvSpPr/>
      </dsp:nvSpPr>
      <dsp:spPr>
        <a:xfrm>
          <a:off x="0" y="3507035"/>
          <a:ext cx="2194560" cy="556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7</a:t>
          </a:r>
          <a:endParaRPr lang="en-US" sz="2800" kern="1200" dirty="0"/>
        </a:p>
      </dsp:txBody>
      <dsp:txXfrm>
        <a:off x="0" y="3507035"/>
        <a:ext cx="2194560" cy="556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D2787BA8-2AED-4093-AA5C-7C62DC656AAE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07A0F599-6B8A-4048-BDE9-1B560105F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water becoming a limited resource, conservation has become a third purpose of landscaping.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0F599-6B8A-4048-BDE9-1B560105F7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Xeriscaping</a:t>
            </a:r>
            <a:r>
              <a:rPr lang="en-US" baseline="0" dirty="0" smtClean="0"/>
              <a:t> is </a:t>
            </a:r>
            <a:r>
              <a:rPr lang="en-US" dirty="0" smtClean="0"/>
              <a:t>created by the combination of the Greek</a:t>
            </a:r>
            <a:r>
              <a:rPr lang="en-US" baseline="0" dirty="0" smtClean="0"/>
              <a:t> word </a:t>
            </a:r>
            <a:r>
              <a:rPr lang="en-US" baseline="0" dirty="0" err="1" smtClean="0"/>
              <a:t>Xeros</a:t>
            </a:r>
            <a:r>
              <a:rPr lang="en-US" baseline="0" dirty="0" smtClean="0"/>
              <a:t> (dry) with landscaping. Term coined by the </a:t>
            </a:r>
            <a:r>
              <a:rPr lang="en-US" dirty="0" smtClean="0"/>
              <a:t>Front Range </a:t>
            </a:r>
            <a:r>
              <a:rPr lang="en-US" dirty="0" err="1" smtClean="0"/>
              <a:t>Xeriscape</a:t>
            </a:r>
            <a:r>
              <a:rPr lang="en-US" dirty="0" smtClean="0"/>
              <a:t> Task Force of the Denver Water Department in 1981.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E6B3-0645-4672-9B42-CE4AF4901A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Wildfire is a common threat</a:t>
            </a:r>
            <a:r>
              <a:rPr lang="en-US" baseline="0" dirty="0" smtClean="0"/>
              <a:t> </a:t>
            </a:r>
            <a:r>
              <a:rPr lang="en-US" dirty="0" smtClean="0"/>
              <a:t>and natural occurrence.</a:t>
            </a:r>
            <a:r>
              <a:rPr lang="en-US" baseline="0" dirty="0" smtClean="0"/>
              <a:t> M</a:t>
            </a:r>
            <a:r>
              <a:rPr lang="en-US" dirty="0" smtClean="0"/>
              <a:t>aintaining an appropriate defensible space around your home is essential. Zone 1: Clear trees within 30 feet of your home</a:t>
            </a:r>
            <a:r>
              <a:rPr lang="en-US" baseline="0" dirty="0" smtClean="0"/>
              <a:t> and create </a:t>
            </a:r>
            <a:r>
              <a:rPr lang="en-US" dirty="0" err="1" smtClean="0"/>
              <a:t>hardscaped</a:t>
            </a:r>
            <a:r>
              <a:rPr lang="en-US" dirty="0" smtClean="0"/>
              <a:t> surfaces such as patios and walkways to create a fire resistant buffer. Avoid wooden decks</a:t>
            </a:r>
            <a:r>
              <a:rPr lang="en-US" baseline="0" dirty="0" smtClean="0"/>
              <a:t> and stacking firewood close to your home. Zone 2:  Thin shrubs and trees in the 10 foot wide zone. Remaining trees should be pruned to 10 feet above ground. Zone 3: Keep grasses mown low between trees for at least 10 feet.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E6B3-0645-4672-9B42-CE4AF4901AE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6865"/>
          <p:cNvSpPr>
            <a:spLocks noGrp="1" noChangeArrowheads="1"/>
          </p:cNvSpPr>
          <p:nvPr>
            <p:ph type="ctrTitle"/>
          </p:nvPr>
        </p:nvSpPr>
        <p:spPr>
          <a:xfrm>
            <a:off x="685800" y="1968500"/>
            <a:ext cx="7772400" cy="1470025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accent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6867" name="Subtitle 3686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8" name="Date Placeholder 3686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36869" name="Footer Placeholder 3686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36870" name="Slide Number Placeholder 3686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6B6015-0FEC-48F4-85E0-44231C58776A}" type="slidenum">
              <a:rPr lang="en-US">
                <a:latin typeface="+mn-lt"/>
              </a:rPr>
              <a:pPr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2">
                    <a:shade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D7AD-254E-4FD3-B1DD-78B54CBAA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A9A6-F420-47BC-9CBE-E097D8B2F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390900" cy="48307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3390900" cy="48307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CC59-8E2A-4F12-ADA6-C692CC904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3C4-E1F6-49BD-94B9-0AB59AC5C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AC51A-1372-46E0-B93F-8EEA98667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277A-CBE4-4569-9B7A-86E0C0188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488-C85B-4E13-BE2E-3FAE2E72D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C412-942B-4887-8C83-AA04A9E61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Placeholder 3584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6934200" cy="102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5843" name="Text Placeholder 358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6934200" cy="483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8" name="Date Placeholder 358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endParaRPr lang="en-US"/>
          </a:p>
        </p:txBody>
      </p:sp>
      <p:sp>
        <p:nvSpPr>
          <p:cNvPr id="35849" name="Footer Placeholder 358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endParaRPr lang="en-US"/>
          </a:p>
        </p:txBody>
      </p:sp>
      <p:sp>
        <p:nvSpPr>
          <p:cNvPr id="35850" name="Slide Number Placeholder 358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fld id="{A391F2DF-5A89-4BA9-91C3-6A73FAF17B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fontAlgn="base">
        <a:spcBef>
          <a:spcPct val="0"/>
        </a:spcBef>
        <a:spcAft>
          <a:spcPct val="0"/>
        </a:spcAft>
        <a:defRPr sz="4000">
          <a:solidFill>
            <a:schemeClr val="accent2">
              <a:shade val="75000"/>
            </a:schemeClr>
          </a:solidFill>
          <a:latin typeface="+mj-lt"/>
          <a:ea typeface="+mj-ea"/>
          <a:cs typeface="+mj-cs"/>
        </a:defRPr>
      </a:lvl1pPr>
      <a:lvl2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2pPr>
      <a:lvl3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3pPr>
      <a:lvl4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4pPr>
      <a:lvl5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5pPr>
      <a:lvl6pPr marL="4572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6pPr>
      <a:lvl7pPr marL="9144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7pPr>
      <a:lvl8pPr marL="13716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8pPr>
      <a:lvl9pPr marL="18288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4">
              <a:tint val="85000"/>
            </a:scheme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har char="–"/>
        <a:defRPr sz="2000">
          <a:solidFill>
            <a:srgbClr val="838B47">
              <a:alpha val="100000"/>
            </a:srgb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har char="•"/>
        <a:defRPr>
          <a:solidFill>
            <a:srgbClr val="838B47">
              <a:alpha val="100000"/>
            </a:srgb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har char="–"/>
        <a:defRPr sz="1600">
          <a:solidFill>
            <a:srgbClr val="838B47">
              <a:alpha val="100000"/>
            </a:srgb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TVIiY2S72v1jkfuBFDXse6i7p9ozo4Wj+vIOAr2LzIg=-~vc1VDV8H8qyDavDMdO+Dv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o2Zt8U/BKWkzqyEz8BQU6HAfcr3e3A4fBDSALZ2oad0=-~qQ3Vmr7YWpokd+8uTGCc9A=="/>
          <p:cNvSpPr>
            <a:spLocks noGrp="1"/>
          </p:cNvSpPr>
          <p:nvPr>
            <p:ph type="ctr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Conserve</a:t>
            </a:r>
            <a:endParaRPr lang="en-US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 descr="ZehuT9gCgpnvw2cbkMQ5P4kLHiDD027mHEwO4m5oeQ8=-~I3a/FrI2Z8HyyaXbIUHGQQ==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Waterwise Landscaping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19Lop+PVIH09sMblzysp0ar0isPrP21+MFXcjxNgac0=-~CMOsH5jbA8Dkyp3lsQewA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IY8IrP+dB9LvnFKhBVJsOfJci4SvG2bfHZAqbCzwMDg=-~KTmymI3K+Qhq8RwtxCQVB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 descr="CaVGF7+0SrHz3CPa4VZq2S9KTSfkRSNCxdCztj4IPv0=-~6UXOo3l6m/APE6V80J0qmg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Conserves water</a:t>
            </a:r>
            <a:endParaRPr lang="en-US" dirty="0"/>
          </a:p>
          <a:p>
            <a:r>
              <a:rPr lang="en-US" sz="2400" dirty="0" smtClean="0">
                <a:solidFill>
                  <a:schemeClr val="accent4">
                    <a:tint val="85000"/>
                  </a:schemeClr>
                </a:solidFill>
                <a:latin typeface="+mn-lt"/>
                <a:ea typeface="+mn-ea"/>
                <a:cs typeface="+mn-cs"/>
              </a:rPr>
              <a:t>Provides </a:t>
            </a:r>
            <a:r>
              <a:rPr lang="en-US" sz="2400" baseline="0" dirty="0" smtClean="0">
                <a:solidFill>
                  <a:schemeClr val="accent4">
                    <a:tint val="85000"/>
                  </a:schemeClr>
                </a:solidFill>
                <a:latin typeface="+mn-lt"/>
                <a:ea typeface="+mn-ea"/>
                <a:cs typeface="+mn-cs"/>
              </a:rPr>
              <a:t>attractive</a:t>
            </a:r>
            <a:r>
              <a:rPr lang="en-US" sz="2400" dirty="0" smtClean="0">
                <a:solidFill>
                  <a:schemeClr val="accent4">
                    <a:tint val="85000"/>
                  </a:schemeClr>
                </a:solidFill>
                <a:latin typeface="+mn-lt"/>
                <a:ea typeface="+mn-ea"/>
                <a:cs typeface="+mn-cs"/>
              </a:rPr>
              <a:t> planning options</a:t>
            </a:r>
          </a:p>
          <a:p>
            <a:r>
              <a:rPr lang="en-US" dirty="0" smtClean="0"/>
              <a:t>Presents minimal  pest and disease problems</a:t>
            </a:r>
          </a:p>
          <a:p>
            <a:r>
              <a:rPr lang="en-US" dirty="0" smtClean="0"/>
              <a:t>Requires</a:t>
            </a:r>
            <a:r>
              <a:rPr lang="en-US" baseline="0" dirty="0" smtClean="0"/>
              <a:t> low pruning and maintenance</a:t>
            </a:r>
          </a:p>
          <a:p>
            <a:r>
              <a:rPr lang="en-US" dirty="0" smtClean="0"/>
              <a:t>Saves landfill space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D6N9MwnkghPp5M08tEku3fFhYAThgev7PbGBN3dpfXo=-~Blw6f++sFn3ca8h9QRL2j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Z1nlAWS/cQ5XtC6TVKjRD5DVdQgwDbvm/eYM4PfXQQ=-~H7otmvdSIB9rrn166IPe8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 descr="pnZy2krCUfa9kWdrJxA942N6TeYOt5gq4F75ni4nM4E=-~URZ96fWYi8uJPAfuB+d/dw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None!</a:t>
            </a:r>
            <a:endParaRPr lang="en-US"/>
          </a:p>
          <a:p>
            <a:pPr lvl="2"/>
            <a:r>
              <a:rPr lang="en-US" dirty="0" smtClean="0"/>
              <a:t>Initial cost is offset by future savings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Qq2qxtOTncoxqmKnvztywHGjH7m2E0dEOWuA7Z51m18=-~1V3RlEspAosTC+YFA/4Kh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0Qfclkejo/nCA/fe9jk6q2RWKq2jMSXjeiCgXuMGBhg=-~ATM+uxy04OzGxRhVe39cQg=="/>
          <p:cNvSpPr>
            <a:spLocks noGrp="1"/>
          </p:cNvSpPr>
          <p:nvPr>
            <p:ph type="title"/>
          </p:nvPr>
        </p:nvSpPr>
        <p:spPr>
          <a:xfrm>
            <a:off x="1295400" y="5638800"/>
            <a:ext cx="6400800" cy="566738"/>
          </a:xfrm>
        </p:spPr>
        <p:txBody>
          <a:bodyPr>
            <a:noAutofit/>
          </a:bodyPr>
          <a:lstStyle/>
          <a:p>
            <a:r>
              <a:rPr lang="en-US" sz="3600" b="0" dirty="0" smtClean="0"/>
              <a:t>“Fire Aware” </a:t>
            </a:r>
            <a:r>
              <a:rPr lang="en-US" sz="3600" b="0" dirty="0" smtClean="0"/>
              <a:t>Landscaping</a:t>
            </a:r>
            <a:br>
              <a:rPr lang="en-US" sz="3600" b="0" dirty="0" smtClean="0"/>
            </a:br>
            <a:r>
              <a:rPr lang="en-US" sz="3600" b="0" dirty="0" smtClean="0"/>
              <a:t>Trees in Zone 2 and 3 only</a:t>
            </a:r>
            <a:endParaRPr lang="en-US" sz="3600" b="0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914400"/>
            <a:ext cx="9144000" cy="3810000"/>
            <a:chOff x="2819400" y="2514600"/>
            <a:chExt cx="9144000" cy="3810000"/>
          </a:xfrm>
        </p:grpSpPr>
        <p:sp>
          <p:nvSpPr>
            <p:cNvPr id="3" name="Oval 2"/>
            <p:cNvSpPr/>
            <p:nvPr/>
          </p:nvSpPr>
          <p:spPr>
            <a:xfrm>
              <a:off x="4648200" y="2514600"/>
              <a:ext cx="5486400" cy="1828800"/>
            </a:xfrm>
            <a:prstGeom prst="ellipse">
              <a:avLst/>
            </a:prstGeom>
            <a:solidFill>
              <a:srgbClr val="3366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733800" y="2667000"/>
              <a:ext cx="7315200" cy="2743200"/>
            </a:xfrm>
            <a:prstGeom prst="ellipse">
              <a:avLst/>
            </a:prstGeom>
            <a:solidFill>
              <a:srgbClr val="3366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19400" y="2667000"/>
              <a:ext cx="9144000" cy="3657600"/>
            </a:xfrm>
            <a:prstGeom prst="ellipse">
              <a:avLst/>
            </a:prstGeom>
            <a:solidFill>
              <a:srgbClr val="3366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4038600" y="2286000"/>
            <a:ext cx="10972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Zone 1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3352800"/>
            <a:ext cx="10972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Zone 2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4267200"/>
            <a:ext cx="10972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Zone 3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Picture 9" descr="Hous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28600"/>
            <a:ext cx="17145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20763"/>
          </a:xfrm>
        </p:spPr>
        <p:txBody>
          <a:bodyPr/>
          <a:lstStyle/>
          <a:p>
            <a:r>
              <a:rPr lang="en-US" dirty="0" smtClean="0"/>
              <a:t>Principles for </a:t>
            </a:r>
            <a:r>
              <a:rPr lang="en-US" dirty="0" err="1" smtClean="0"/>
              <a:t>Waterwise</a:t>
            </a:r>
            <a:r>
              <a:rPr lang="en-US" dirty="0" smtClean="0"/>
              <a:t> Landscaping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urT/jrceqKLnHSGq0CMXA6DoxwS0vwMxVNbW0oi6ebo=-~nGpABvkegCBA1WFSpgfFC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icE0vuLlKs5Mj+ZCV328ktKbsY1UJq166BBh6rSk2OI=-~U9Lof++1/uqT2V/WfJ7v5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Landscaping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295400"/>
          <a:ext cx="69342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7/swhzTZqNKEnMw/L0cv2xcBGYeEEpgEZKa7TXQ7hfw=-~fZDL2nRm2lhAjTrDDY1Ie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Nqq9P6h1M47ezOnJ8bT3gV3yaT/OS4jMrzH+23xa4IE=-~TTh7QalUqFq99EPkcCpgoA=="/>
          <p:cNvSpPr>
            <a:spLocks noGrp="1"/>
          </p:cNvSpPr>
          <p:nvPr>
            <p:ph type="title"/>
          </p:nvPr>
        </p:nvSpPr>
        <p:spPr>
          <a:xfrm>
            <a:off x="1104900" y="228600"/>
            <a:ext cx="6934200" cy="1020763"/>
          </a:xfrm>
        </p:spPr>
        <p:txBody>
          <a:bodyPr/>
          <a:lstStyle/>
          <a:p>
            <a:r>
              <a:rPr lang="en-US" dirty="0" smtClean="0"/>
              <a:t>Waterwise Options</a:t>
            </a:r>
            <a:endParaRPr lang="en-US" dirty="0"/>
          </a:p>
        </p:txBody>
      </p:sp>
      <p:sp>
        <p:nvSpPr>
          <p:cNvPr id="3" name="Rectangle 2" descr="Y9kw7XAxQZtWqvRfdu+W4TzbGMN0j3hjAGPPDozx5HQ=-~KcY51jn6591giqJ0Kc8aow=="/>
          <p:cNvSpPr>
            <a:spLocks noGrp="1"/>
          </p:cNvSpPr>
          <p:nvPr>
            <p:ph idx="1"/>
          </p:nvPr>
        </p:nvSpPr>
        <p:spPr>
          <a:xfrm>
            <a:off x="1143000" y="1295402"/>
            <a:ext cx="6934200" cy="1371599"/>
          </a:xfrm>
        </p:spPr>
        <p:txBody>
          <a:bodyPr/>
          <a:lstStyle/>
          <a:p>
            <a:r>
              <a:rPr lang="en-US" dirty="0" err="1" smtClean="0"/>
              <a:t>Zeroscaping</a:t>
            </a:r>
            <a:endParaRPr lang="en-US" dirty="0" smtClean="0"/>
          </a:p>
          <a:p>
            <a:r>
              <a:rPr lang="en-US" dirty="0" err="1" smtClean="0"/>
              <a:t>Xeriscaping</a:t>
            </a:r>
            <a:endParaRPr lang="en-US" dirty="0"/>
          </a:p>
        </p:txBody>
      </p:sp>
      <p:sp>
        <p:nvSpPr>
          <p:cNvPr id="4" name="Shape 3" descr="vPsK6s4xVisOGJEtCV/+7ma/TlYiy5rHVq4/vih3yiw=-~XKbL3VagRXBXH5SZzuwtAg=="/>
          <p:cNvSpPr txBox="1">
            <a:spLocks/>
          </p:cNvSpPr>
          <p:nvPr/>
        </p:nvSpPr>
        <p:spPr bwMode="auto">
          <a:xfrm>
            <a:off x="1104900" y="3352800"/>
            <a:ext cx="6934200" cy="102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Wildfire Aware Options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hape 4" descr="OtaIMnpmVpPCSinuDfwpEZw24JKE1Xe8xP8i+k6+8bM=-~J9CHpAfXYiuIBZOOB82bbg=="/>
          <p:cNvSpPr txBox="1">
            <a:spLocks/>
          </p:cNvSpPr>
          <p:nvPr/>
        </p:nvSpPr>
        <p:spPr bwMode="auto">
          <a:xfrm>
            <a:off x="1143000" y="4572000"/>
            <a:ext cx="6934200" cy="13715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Defensible landscaping</a:t>
            </a:r>
            <a:endParaRPr lang="en-US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tint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Zoning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kEDbLIBYOvMvQ9t+OMv5l8vdtu/kfLz6AjeBZm0oNPk=-~yVvXDRQFttMypoG680zcX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609Pk3hwLwYQrdJtM1/12sWijNjev3GCQo4qwc8kyFk=-~xyZ0l2cxOMO7mjyWy6xu/A==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en-US" sz="3600" b="0" baseline="0" dirty="0" err="1" smtClean="0">
                <a:solidFill>
                  <a:schemeClr val="tx2">
                    <a:alpha val="100000"/>
                  </a:schemeClr>
                </a:solidFill>
                <a:latin typeface="+mj-lt"/>
                <a:ea typeface="+mj-ea"/>
                <a:cs typeface="+mj-cs"/>
              </a:rPr>
              <a:t>Zeroscaping</a:t>
            </a:r>
            <a:endParaRPr lang="en-US" sz="3600" b="0" baseline="0" dirty="0" smtClean="0">
              <a:solidFill>
                <a:schemeClr val="tx2">
                  <a:alpha val="10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 descr="E8+t2KoBt0be23U+QiCzO5lHXxSnZ4MeqTxyqiX+sTs=-~IvblYc1T876prWSapaH2CA==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R="0" lvl="0" rtl="0"/>
            <a: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Low to No Maintenance Landscaping Design</a:t>
            </a:r>
            <a:endParaRPr lang="en-US"/>
          </a:p>
        </p:txBody>
      </p:sp>
      <p:sp>
        <p:nvSpPr>
          <p:cNvPr id="4" name="Rectangle 3" descr="FWsO1DpHdIXSIu1Wa9IL1UGnUIummzGxRjpSvXdn3b8=-~VqFQ+/d0S2GR9FFBKKbtag==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ggVGUy1MDQYYwrRZx6F1KRvNC0x4BMunj5R4ZHUdO8Q=-~0eav+8FMTqMdp5Eh5piMY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ldPyTzb7bM378uZetOybvv/8g+Zb/1H2RWylp8/mSBY=-~n0RjuWMB1TLdz9ezsESC+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Franklin Gothic Medium"/>
              </a:rPr>
              <a:t>Characteristics</a:t>
            </a:r>
            <a:endParaRPr lang="en-US"/>
          </a:p>
        </p:txBody>
      </p:sp>
      <p:sp>
        <p:nvSpPr>
          <p:cNvPr id="3" name="Content Placeholder 2" descr="foa4QV4K/lyjZDY7P+5lyCJF5pthoHn0tZoD22XBMp4=-~3zMmbEXTNOY1s5Xo8j6C9A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Uses a variety of rocks for design</a:t>
            </a:r>
            <a:endParaRPr lang="en-US"/>
          </a:p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Sparse use of drought resistant plants</a:t>
            </a:r>
          </a:p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Relies on rainwater or limited watering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kOuzuEG01x5xfGMohCV8kxmzLoDDePrX+zYStsPgTpA=-~v0wOLl9J6q/5TbFKTocH3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FNY++AAS5AfJ26Gxd9sBwZ1X2Op1wj6lJRMuhBUMgU=-~Bn/pQC912WhcNELizgITI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sz="3600" baseline="0" dirty="0" smtClean="0">
                <a:solidFill>
                  <a:schemeClr val="tx2">
                    <a:alpha val="100000"/>
                  </a:schemeClr>
                </a:solidFill>
                <a:latin typeface="+mj-lt"/>
                <a:ea typeface="+mj-ea"/>
                <a:cs typeface="+mj-cs"/>
              </a:rPr>
              <a:t>Benefits</a:t>
            </a:r>
            <a:endParaRPr lang="en-US"/>
          </a:p>
        </p:txBody>
      </p:sp>
      <p:sp>
        <p:nvSpPr>
          <p:cNvPr id="3" name="Content Placeholder 2" descr="4QRpcNaiI/T8affFdh1VE+fS9M0lEpWSOSuTo0sSk/Q=-~Wd9pgbvsYsyKhHacAU501Q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Conserves water</a:t>
            </a:r>
            <a:endParaRPr lang="en-US"/>
          </a:p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Saves $$$</a:t>
            </a:r>
          </a:p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Low maintenance</a:t>
            </a:r>
          </a:p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Presents minimal pest and disease problems</a:t>
            </a:r>
          </a:p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Saves landfill space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CduAvOE4WXmPxCg+LyNmhgIYhS/wfs2R6AimeQ64aVE=-~V8UUd2U2Cnps9Nmg9AJKG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qiqxOX3Fjx0ka+dTWyGgGljAnl36wRWPpMOs7IXa7Y=-~TpSB+83sK9v/Q6+jNrPJP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sz="3600" baseline="0" dirty="0" smtClean="0">
                <a:solidFill>
                  <a:schemeClr val="tx2">
                    <a:alpha val="100000"/>
                  </a:schemeClr>
                </a:solidFill>
                <a:latin typeface="+mj-lt"/>
                <a:ea typeface="+mj-ea"/>
                <a:cs typeface="+mj-cs"/>
              </a:rPr>
              <a:t>Disadvantages</a:t>
            </a:r>
            <a:endParaRPr lang="en-US"/>
          </a:p>
        </p:txBody>
      </p:sp>
      <p:sp>
        <p:nvSpPr>
          <p:cNvPr id="3" name="Content Placeholder 2" descr="JaNtrDSUjZP8CViLoiyrlIlABIZ+THgBkwxpfmtItk4=-~TNKBEbOH/44mXYgnckG5iA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Scarcity of plant life</a:t>
            </a:r>
            <a:endParaRPr lang="en-US"/>
          </a:p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Possibility of unattractive aesthetic quality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qpGoHiRm3wUfSMFFzJnng6EqRyNbE2lMEcVxI72i0mA=-~XqvdcOZZRmFACC5OudjOZ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8dJCbgNDjs3AG/xA6O989YnzLR9oN/665E119hPz28=-~lJ+F/azYWVSIVKTuFmWhdw==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0" dirty="0" smtClean="0"/>
              <a:t>Xeriscaping</a:t>
            </a:r>
            <a:endParaRPr lang="en-US" sz="3600" b="0" dirty="0"/>
          </a:p>
        </p:txBody>
      </p:sp>
      <p:sp>
        <p:nvSpPr>
          <p:cNvPr id="4" name="Picture Placeholder 3" descr="FcQtYhhfNbvlV4rUjzWnARuPDAxyDVmKtLHglh2C64k=-~PM5F8oTSCm76V/6KJJhM2g==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 descr="OkKAmTX0+HUeWO8l9gfGbiGxqDCtq6R9ms93Uyt3qhk=-~NlvzmVmnpGy0uKlm6RP5eQ==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Water</a:t>
            </a:r>
            <a:r>
              <a:rPr lang="en-US" kern="1200" dirty="0" smtClean="0">
                <a:solidFill>
                  <a:schemeClr val="tx1"/>
                </a:solidFill>
              </a:rPr>
              <a:t> –</a:t>
            </a:r>
            <a: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Conservative </a:t>
            </a:r>
            <a:b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Approach to Landscaping</a:t>
            </a:r>
            <a:endParaRPr lang="en-US" sz="3200" kern="1200" baseline="0" dirty="0">
              <a:solidFill>
                <a:schemeClr val="tx1">
                  <a:alpha val="10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3AefBcfe6tQrw9KObfDse47kIlBMnTIXtDRBe+migBc=-~+1WGqcCdnp7dO24Gb+O2+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rt9tHR7hmEFxnVb9EXtXb+OZWxNJQbkkWlYHUotbqZ4=-~Ra2PHXu1M2tskBjgVl3n2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6" name="Content Placeholder 5" descr="pTxPqtrNFmO50CiSB71IWByEF8vybXDfZY37j+UhxFo=-~JbxH/Negk2yMqJxJcuiFTA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variety of rocks for design</a:t>
            </a:r>
            <a:endParaRPr lang="en-US"/>
          </a:p>
          <a:p>
            <a:r>
              <a:rPr lang="en-US" dirty="0" smtClean="0"/>
              <a:t>Sparse use of drought resistant plants</a:t>
            </a:r>
          </a:p>
          <a:p>
            <a:r>
              <a:rPr lang="en-US" dirty="0" smtClean="0"/>
              <a:t>Relies on rainwater or limited watering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6 calenda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ject>
  <id>G9VgX4Z6AuOnI8z1ytCxJKYMCOqv15GdzlROR++ZkgQ=-~lnfDBH6L5rXmNAAjdgQbsw==</id>
</project>
</file>

<file path=customXml/itemProps1.xml><?xml version="1.0" encoding="utf-8"?>
<ds:datastoreItem xmlns:ds="http://schemas.openxmlformats.org/officeDocument/2006/customXml" ds:itemID="{A8ED6B20-6D10-4FBD-8D4C-12CCBCA56DC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xeriscape_theme</Template>
  <TotalTime>619</TotalTime>
  <Words>317</Words>
  <Application>Microsoft Office PowerPoint</Application>
  <PresentationFormat>On-screen Show (4:3)</PresentationFormat>
  <Paragraphs>67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2006 calendar</vt:lpstr>
      <vt:lpstr>Conserve</vt:lpstr>
      <vt:lpstr>Purpose of Landscaping</vt:lpstr>
      <vt:lpstr>Waterwise Options</vt:lpstr>
      <vt:lpstr>Zeroscaping</vt:lpstr>
      <vt:lpstr>Characteristics</vt:lpstr>
      <vt:lpstr>Benefits</vt:lpstr>
      <vt:lpstr>Disadvantages</vt:lpstr>
      <vt:lpstr>Xeriscaping</vt:lpstr>
      <vt:lpstr>Characteristics</vt:lpstr>
      <vt:lpstr>Benefits</vt:lpstr>
      <vt:lpstr>Disadvantages</vt:lpstr>
      <vt:lpstr>“Fire Aware” Landscaping Trees in Zone 2 and 3 only</vt:lpstr>
      <vt:lpstr>Principles for Waterwise Landscaping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Conserve</dc:title>
  <dc:subject/>
  <dc:creator>CKrebs</dc:creator>
  <cp:keywords/>
  <dc:description/>
  <cp:lastModifiedBy>Winifrey</cp:lastModifiedBy>
  <cp:revision>43</cp:revision>
  <cp:lastPrinted>1601-01-01T00:00:00Z</cp:lastPrinted>
  <dcterms:created xsi:type="dcterms:W3CDTF">2006-06-22T11:45:32Z</dcterms:created>
  <dcterms:modified xsi:type="dcterms:W3CDTF">2010-11-23T02:40:44Z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TC010721551033</vt:lpwstr>
  </property>
</Properties>
</file>