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6" r:id="rId11"/>
    <p:sldId id="267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6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D6D80-7B00-9549-992A-260557A35DD9}" type="datetimeFigureOut">
              <a:rPr lang="en-US" smtClean="0"/>
              <a:t>5/10/12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1F269-BDC3-2246-ACA7-4851B53A0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4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1F269-BDC3-2246-ACA7-4851B53A0E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08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892C-ACB1-A44F-B445-473C2B10AF5E}" type="datetimeFigureOut">
              <a:rPr lang="en-US" smtClean="0"/>
              <a:t>5/10/12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CF4-B787-D54F-B0A3-4BDBB58CE2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892C-ACB1-A44F-B445-473C2B10AF5E}" type="datetimeFigureOut">
              <a:rPr lang="en-US" smtClean="0"/>
              <a:t>5/10/12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CF4-B787-D54F-B0A3-4BDBB58CE2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892C-ACB1-A44F-B445-473C2B10AF5E}" type="datetimeFigureOut">
              <a:rPr lang="en-US" smtClean="0"/>
              <a:t>5/10/12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CF4-B787-D54F-B0A3-4BDBB58CE2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892C-ACB1-A44F-B445-473C2B10AF5E}" type="datetimeFigureOut">
              <a:rPr lang="en-US" smtClean="0"/>
              <a:t>5/10/12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CF4-B787-D54F-B0A3-4BDBB58CE2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892C-ACB1-A44F-B445-473C2B10AF5E}" type="datetimeFigureOut">
              <a:rPr lang="en-US" smtClean="0"/>
              <a:t>5/10/12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CF4-B787-D54F-B0A3-4BDBB58CE2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892C-ACB1-A44F-B445-473C2B10AF5E}" type="datetimeFigureOut">
              <a:rPr lang="en-US" smtClean="0"/>
              <a:t>5/10/12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CF4-B787-D54F-B0A3-4BDBB58CE2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892C-ACB1-A44F-B445-473C2B10AF5E}" type="datetimeFigureOut">
              <a:rPr lang="en-US" smtClean="0"/>
              <a:t>5/10/12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CF4-B787-D54F-B0A3-4BDBB58CE2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892C-ACB1-A44F-B445-473C2B10AF5E}" type="datetimeFigureOut">
              <a:rPr lang="en-US" smtClean="0"/>
              <a:t>5/10/12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CF4-B787-D54F-B0A3-4BDBB58CE2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892C-ACB1-A44F-B445-473C2B10AF5E}" type="datetimeFigureOut">
              <a:rPr lang="en-US" smtClean="0"/>
              <a:t>5/10/12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CF4-B787-D54F-B0A3-4BDBB58CE2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892C-ACB1-A44F-B445-473C2B10AF5E}" type="datetimeFigureOut">
              <a:rPr lang="en-US" smtClean="0"/>
              <a:t>5/10/12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CF4-B787-D54F-B0A3-4BDBB58CE2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892C-ACB1-A44F-B445-473C2B10AF5E}" type="datetimeFigureOut">
              <a:rPr lang="en-US" smtClean="0"/>
              <a:t>5/10/12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CF4-B787-D54F-B0A3-4BDBB58CE2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892C-ACB1-A44F-B445-473C2B10AF5E}" type="datetimeFigureOut">
              <a:rPr lang="en-US" smtClean="0"/>
              <a:t>5/10/12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CF4-B787-D54F-B0A3-4BDBB58CE2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C85892C-ACB1-A44F-B445-473C2B10AF5E}" type="datetimeFigureOut">
              <a:rPr lang="en-US" smtClean="0"/>
              <a:t>5/10/12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D1755CF4-B787-D54F-B0A3-4BDBB58CE2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ong bkg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475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2194357"/>
            <a:ext cx="6498158" cy="17248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LE 1360-005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OPENING DIVERSE DOORS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528345"/>
            <a:ext cx="6498159" cy="916641"/>
          </a:xfrm>
        </p:spPr>
        <p:txBody>
          <a:bodyPr>
            <a:normAutofit/>
          </a:bodyPr>
          <a:lstStyle/>
          <a:p>
            <a:r>
              <a:rPr lang="en-US" sz="2500" b="1" dirty="0" smtClean="0">
                <a:solidFill>
                  <a:srgbClr val="FF4040"/>
                </a:solidFill>
              </a:rPr>
              <a:t>FINAL PROJECT:</a:t>
            </a:r>
          </a:p>
          <a:p>
            <a:r>
              <a:rPr lang="en-US" sz="2500" b="1" dirty="0" smtClean="0">
                <a:solidFill>
                  <a:srgbClr val="FF4040"/>
                </a:solidFill>
              </a:rPr>
              <a:t>GREAT HISTORICAL INDIVIDUAL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83316" y="594180"/>
            <a:ext cx="227552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BY: KA LAI CHAN</a:t>
            </a:r>
            <a:endParaRPr lang="en-U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046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917741"/>
            <a:ext cx="8042276" cy="4343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http://</a:t>
            </a:r>
            <a:r>
              <a:rPr lang="en-US" dirty="0" err="1"/>
              <a:t>zh.wikipedia.org</a:t>
            </a:r>
            <a:r>
              <a:rPr lang="en-US" dirty="0"/>
              <a:t>/</a:t>
            </a:r>
            <a:r>
              <a:rPr lang="en-US" dirty="0" err="1"/>
              <a:t>zh-hk</a:t>
            </a:r>
            <a:r>
              <a:rPr lang="en-US" dirty="0"/>
              <a:t>/%E6%B1%AA%E6%98%8E%E6%AC%A3</a:t>
            </a:r>
          </a:p>
          <a:p>
            <a:r>
              <a:rPr lang="en-US" dirty="0"/>
              <a:t>http://</a:t>
            </a:r>
            <a:r>
              <a:rPr lang="en-US" dirty="0" err="1"/>
              <a:t>www.wataboshi.net</a:t>
            </a:r>
            <a:r>
              <a:rPr lang="en-US" dirty="0"/>
              <a:t>/artists/</a:t>
            </a:r>
            <a:r>
              <a:rPr lang="en-US" dirty="0" err="1"/>
              <a:t>detail.php?place</a:t>
            </a:r>
            <a:r>
              <a:rPr lang="en-US" dirty="0"/>
              <a:t>=&amp;</a:t>
            </a:r>
            <a:r>
              <a:rPr lang="en-US" dirty="0" err="1"/>
              <a:t>artist_id</a:t>
            </a:r>
            <a:r>
              <a:rPr lang="en-US" dirty="0"/>
              <a:t>=0010</a:t>
            </a:r>
          </a:p>
          <a:p>
            <a:r>
              <a:rPr lang="en-US" dirty="0"/>
              <a:t>http://</a:t>
            </a:r>
            <a:r>
              <a:rPr lang="en-US" dirty="0" err="1"/>
              <a:t>www.hksb.org.hk</a:t>
            </a:r>
            <a:r>
              <a:rPr lang="en-US" dirty="0"/>
              <a:t>/en/</a:t>
            </a:r>
            <a:r>
              <a:rPr lang="en-US" dirty="0" err="1"/>
              <a:t>index.php?option</a:t>
            </a:r>
            <a:r>
              <a:rPr lang="en-US" dirty="0"/>
              <a:t>=</a:t>
            </a:r>
            <a:r>
              <a:rPr lang="en-US" dirty="0" err="1"/>
              <a:t>com_content&amp;view</a:t>
            </a:r>
            <a:r>
              <a:rPr lang="en-US" dirty="0"/>
              <a:t>=</a:t>
            </a:r>
            <a:r>
              <a:rPr lang="en-US" dirty="0" err="1"/>
              <a:t>article&amp;id</a:t>
            </a:r>
            <a:r>
              <a:rPr lang="en-US" dirty="0"/>
              <a:t>=98&amp;Itemid=6</a:t>
            </a:r>
          </a:p>
          <a:p>
            <a:r>
              <a:rPr lang="en-US" dirty="0"/>
              <a:t>http://</a:t>
            </a:r>
            <a:r>
              <a:rPr lang="en-US" dirty="0" err="1"/>
              <a:t>www.plkmkmc.edu.hk</a:t>
            </a:r>
            <a:r>
              <a:rPr lang="en-US" dirty="0"/>
              <a:t>/</a:t>
            </a:r>
            <a:r>
              <a:rPr lang="en-US" dirty="0" err="1"/>
              <a:t>plk_photos.asp?GroupID</a:t>
            </a:r>
            <a:r>
              <a:rPr lang="en-US" dirty="0"/>
              <a:t>=127&amp;yid=</a:t>
            </a:r>
          </a:p>
          <a:p>
            <a:r>
              <a:rPr lang="en-US" dirty="0"/>
              <a:t>http://</a:t>
            </a:r>
            <a:r>
              <a:rPr lang="en-US" dirty="0" err="1"/>
              <a:t>www.hkpo.com</a:t>
            </a:r>
            <a:r>
              <a:rPr lang="en-US" dirty="0"/>
              <a:t>/</a:t>
            </a:r>
            <a:r>
              <a:rPr lang="en-US" dirty="0" err="1"/>
              <a:t>tch</a:t>
            </a:r>
            <a:r>
              <a:rPr lang="en-US" dirty="0"/>
              <a:t>/</a:t>
            </a:r>
            <a:r>
              <a:rPr lang="en-US" dirty="0" err="1"/>
              <a:t>concerts_and_ticket</a:t>
            </a:r>
            <a:r>
              <a:rPr lang="en-US" dirty="0"/>
              <a:t>/artists/</a:t>
            </a:r>
            <a:r>
              <a:rPr lang="en-US" dirty="0" err="1"/>
              <a:t>artistsdetail.jsp?id</a:t>
            </a:r>
            <a:r>
              <a:rPr lang="en-US" dirty="0"/>
              <a:t>=1097</a:t>
            </a:r>
          </a:p>
          <a:p>
            <a:r>
              <a:rPr lang="en-US" dirty="0"/>
              <a:t>http://</a:t>
            </a:r>
            <a:r>
              <a:rPr lang="en-US" dirty="0" err="1"/>
              <a:t>hk.knowledge.yahoo.com</a:t>
            </a:r>
            <a:r>
              <a:rPr lang="en-US" dirty="0"/>
              <a:t>/question/</a:t>
            </a:r>
            <a:r>
              <a:rPr lang="en-US" dirty="0" err="1"/>
              <a:t>question?qid</a:t>
            </a:r>
            <a:r>
              <a:rPr lang="en-US" dirty="0"/>
              <a:t>=7007101103397</a:t>
            </a:r>
          </a:p>
          <a:p>
            <a:r>
              <a:rPr lang="en-US" dirty="0"/>
              <a:t>http://</a:t>
            </a:r>
            <a:r>
              <a:rPr lang="en-US" dirty="0" err="1"/>
              <a:t>finance.qq.com</a:t>
            </a:r>
            <a:r>
              <a:rPr lang="en-US" dirty="0"/>
              <a:t>/a/20111209/006290.htm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4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4261" y="2967335"/>
            <a:ext cx="5038910" cy="12311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74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Questions?</a:t>
            </a:r>
            <a:endParaRPr lang="en-US" sz="7400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442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201327"/>
            <a:ext cx="8042276" cy="1336956"/>
          </a:xfrm>
        </p:spPr>
        <p:txBody>
          <a:bodyPr/>
          <a:lstStyle/>
          <a:p>
            <a:r>
              <a:rPr lang="en-US" dirty="0" smtClean="0"/>
              <a:t>Wish all of you have a Successful and Wonderful future!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288207"/>
            <a:ext cx="8042276" cy="4343400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3000" dirty="0" smtClean="0"/>
              <a:t>Go for your DREAMS!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wong u can do it 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38" y="2608847"/>
            <a:ext cx="3866304" cy="386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42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Christina Wong, Ming Yan</a:t>
            </a:r>
            <a:br>
              <a:rPr lang="en-US" dirty="0" smtClean="0"/>
            </a:br>
            <a:endParaRPr lang="en-US" sz="3600" u="sng" dirty="0"/>
          </a:p>
        </p:txBody>
      </p:sp>
      <p:pic>
        <p:nvPicPr>
          <p:cNvPr id="8" name="Content Placeholder 7" descr="wong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755" r="-55755"/>
          <a:stretch>
            <a:fillRect/>
          </a:stretch>
        </p:blipFill>
        <p:spPr>
          <a:xfrm>
            <a:off x="549275" y="1794251"/>
            <a:ext cx="8042275" cy="4343400"/>
          </a:xfrm>
        </p:spPr>
      </p:pic>
      <p:sp>
        <p:nvSpPr>
          <p:cNvPr id="9" name="TextBox 8"/>
          <p:cNvSpPr txBox="1"/>
          <p:nvPr/>
        </p:nvSpPr>
        <p:spPr>
          <a:xfrm>
            <a:off x="2099129" y="1111393"/>
            <a:ext cx="51508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smtClean="0"/>
              <a:t>Writing in the Dark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9707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574205"/>
          </a:xfrm>
        </p:spPr>
        <p:txBody>
          <a:bodyPr>
            <a:normAutofit/>
          </a:bodyPr>
          <a:lstStyle/>
          <a:p>
            <a:r>
              <a:rPr lang="en-US" dirty="0"/>
              <a:t>F</a:t>
            </a:r>
            <a:r>
              <a:rPr lang="en-US" dirty="0" smtClean="0"/>
              <a:t>irst </a:t>
            </a:r>
            <a:r>
              <a:rPr lang="en-US" dirty="0"/>
              <a:t>visually impaired writer and music artist in Hong Kong 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ontracted </a:t>
            </a:r>
            <a:r>
              <a:rPr lang="en-US" dirty="0"/>
              <a:t>German measles when she was only 8 months old. </a:t>
            </a:r>
            <a:endParaRPr lang="en-US" dirty="0" smtClean="0"/>
          </a:p>
          <a:p>
            <a:r>
              <a:rPr lang="en-US" dirty="0" smtClean="0"/>
              <a:t>Her </a:t>
            </a:r>
            <a:r>
              <a:rPr lang="en-US" dirty="0"/>
              <a:t>optic nerves were </a:t>
            </a:r>
            <a:r>
              <a:rPr lang="en-US" dirty="0" smtClean="0"/>
              <a:t>infected 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became blind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</a:t>
            </a:r>
            <a:r>
              <a:rPr lang="en-US" dirty="0"/>
              <a:t>6 </a:t>
            </a:r>
            <a:r>
              <a:rPr lang="en-US" dirty="0" err="1"/>
              <a:t>epikeratophakia</a:t>
            </a:r>
            <a:r>
              <a:rPr lang="en-US" dirty="0"/>
              <a:t> operations </a:t>
            </a:r>
            <a:r>
              <a:rPr lang="en-US" dirty="0" smtClean="0"/>
              <a:t>(ages 3--8)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</a:t>
            </a:r>
            <a:r>
              <a:rPr lang="en-US" dirty="0"/>
              <a:t>optical nerves were </a:t>
            </a:r>
            <a:r>
              <a:rPr lang="en-US" dirty="0" smtClean="0"/>
              <a:t>injured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</a:t>
            </a:r>
            <a:r>
              <a:rPr lang="en-US" dirty="0">
                <a:sym typeface="Wingdings"/>
              </a:rPr>
              <a:t>b</a:t>
            </a:r>
            <a:r>
              <a:rPr lang="en-US" dirty="0" smtClean="0">
                <a:sym typeface="Wingdings"/>
              </a:rPr>
              <a:t>ecome blind</a:t>
            </a:r>
            <a:endParaRPr lang="en-US" dirty="0" smtClean="0"/>
          </a:p>
          <a:p>
            <a:r>
              <a:rPr lang="en-US" dirty="0" smtClean="0"/>
              <a:t>An optimistic person</a:t>
            </a:r>
          </a:p>
        </p:txBody>
      </p:sp>
    </p:spTree>
    <p:extLst>
      <p:ext uri="{BB962C8B-B14F-4D97-AF65-F5344CB8AC3E}">
        <p14:creationId xmlns:p14="http://schemas.microsoft.com/office/powerpoint/2010/main" val="314229881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 Success…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4057459"/>
            <a:ext cx="8042276" cy="2591781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Ten Outstanding Young Persons in </a:t>
            </a:r>
            <a:r>
              <a:rPr lang="en-US" dirty="0" smtClean="0"/>
              <a:t>2008</a:t>
            </a:r>
          </a:p>
          <a:p>
            <a:r>
              <a:rPr lang="en-US" dirty="0"/>
              <a:t>The Hong Kong Volunteer Award </a:t>
            </a:r>
            <a:r>
              <a:rPr lang="en-US" dirty="0" smtClean="0"/>
              <a:t>in 2009</a:t>
            </a:r>
          </a:p>
          <a:p>
            <a:r>
              <a:rPr lang="en-US" dirty="0"/>
              <a:t>Bauhaus TOUGH 15 Award in 2009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2754" y="1507757"/>
            <a:ext cx="2943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Awards:</a:t>
            </a:r>
            <a:endParaRPr lang="en-US" sz="40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wong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85" y="2371713"/>
            <a:ext cx="2521669" cy="1677953"/>
          </a:xfrm>
          <a:prstGeom prst="rect">
            <a:avLst/>
          </a:prstGeom>
        </p:spPr>
      </p:pic>
      <p:pic>
        <p:nvPicPr>
          <p:cNvPr id="6" name="Picture 5" descr="wong 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621" y="2371713"/>
            <a:ext cx="2516930" cy="1677953"/>
          </a:xfrm>
          <a:prstGeom prst="rect">
            <a:avLst/>
          </a:prstGeom>
        </p:spPr>
      </p:pic>
      <p:pic>
        <p:nvPicPr>
          <p:cNvPr id="7" name="Picture 6" descr="LS0034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480">
            <a:off x="7046192" y="134243"/>
            <a:ext cx="1294609" cy="207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6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 Success…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346275"/>
            <a:ext cx="8042276" cy="3597326"/>
          </a:xfrm>
        </p:spPr>
        <p:txBody>
          <a:bodyPr/>
          <a:lstStyle/>
          <a:p>
            <a:r>
              <a:rPr lang="en-US" dirty="0" smtClean="0"/>
              <a:t>4 books: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If </a:t>
            </a:r>
            <a:r>
              <a:rPr lang="en-US" dirty="0"/>
              <a:t>You Believe in Fairy </a:t>
            </a:r>
            <a:r>
              <a:rPr lang="en-US" dirty="0" smtClean="0"/>
              <a:t>Tales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Girl Steps towards the Rainbow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LOVE </a:t>
            </a:r>
            <a:r>
              <a:rPr lang="en-US" dirty="0"/>
              <a:t>is what we treasure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Seven Stories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2754" y="1507757"/>
            <a:ext cx="2943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Books:</a:t>
            </a:r>
            <a:endParaRPr lang="en-US" sz="40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wong bk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42" y="4502130"/>
            <a:ext cx="1524000" cy="2209800"/>
          </a:xfrm>
          <a:prstGeom prst="rect">
            <a:avLst/>
          </a:prstGeom>
        </p:spPr>
      </p:pic>
      <p:pic>
        <p:nvPicPr>
          <p:cNvPr id="6" name="Picture 5" descr="wong bk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42" y="2028395"/>
            <a:ext cx="1524000" cy="2133600"/>
          </a:xfrm>
          <a:prstGeom prst="rect">
            <a:avLst/>
          </a:prstGeom>
        </p:spPr>
      </p:pic>
      <p:pic>
        <p:nvPicPr>
          <p:cNvPr id="7" name="Picture 6" descr="wong bk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76" y="1462173"/>
            <a:ext cx="1471080" cy="2077619"/>
          </a:xfrm>
          <a:prstGeom prst="rect">
            <a:avLst/>
          </a:prstGeom>
        </p:spPr>
      </p:pic>
      <p:pic>
        <p:nvPicPr>
          <p:cNvPr id="8" name="Picture 7" descr="wong bk 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76" y="4161995"/>
            <a:ext cx="15240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7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 Success…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754" y="2427334"/>
            <a:ext cx="7780123" cy="2768193"/>
          </a:xfrm>
        </p:spPr>
        <p:txBody>
          <a:bodyPr/>
          <a:lstStyle/>
          <a:p>
            <a:r>
              <a:rPr lang="en-US" dirty="0" smtClean="0"/>
              <a:t>"</a:t>
            </a:r>
            <a:r>
              <a:rPr lang="en-US" dirty="0"/>
              <a:t>Hope for </a:t>
            </a:r>
            <a:r>
              <a:rPr lang="en-US" dirty="0" smtClean="0"/>
              <a:t>Peace”</a:t>
            </a:r>
          </a:p>
          <a:p>
            <a:r>
              <a:rPr lang="en-US" dirty="0" smtClean="0"/>
              <a:t>"Brother”</a:t>
            </a:r>
          </a:p>
          <a:p>
            <a:r>
              <a:rPr lang="en-US" dirty="0" smtClean="0"/>
              <a:t>"</a:t>
            </a:r>
            <a:r>
              <a:rPr lang="en-US" dirty="0"/>
              <a:t>Heart Song in Silent Night".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2754" y="1507757"/>
            <a:ext cx="2943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Songs:</a:t>
            </a:r>
            <a:endParaRPr lang="en-US" sz="40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wong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39" y="4394822"/>
            <a:ext cx="3189212" cy="2391910"/>
          </a:xfrm>
          <a:prstGeom prst="rect">
            <a:avLst/>
          </a:prstGeom>
        </p:spPr>
      </p:pic>
      <p:pic>
        <p:nvPicPr>
          <p:cNvPr id="6" name="Picture 5" descr="wong 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81" y="4599997"/>
            <a:ext cx="2470560" cy="1981559"/>
          </a:xfrm>
          <a:prstGeom prst="rect">
            <a:avLst/>
          </a:prstGeom>
        </p:spPr>
      </p:pic>
      <p:pic>
        <p:nvPicPr>
          <p:cNvPr id="7" name="Picture 6" descr="Wong musi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994" y="105846"/>
            <a:ext cx="2153046" cy="1507757"/>
          </a:xfrm>
          <a:prstGeom prst="rect">
            <a:avLst/>
          </a:prstGeo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7630" y="5566278"/>
            <a:ext cx="812800" cy="812800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31754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05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she is doing…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Writing and creating more meaningful and beautiful creations.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Books, Songs, Paintings…</a:t>
            </a:r>
          </a:p>
          <a:p>
            <a:r>
              <a:rPr lang="en-US" dirty="0" smtClean="0">
                <a:sym typeface="Wingdings"/>
              </a:rPr>
              <a:t>Volunteer work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 Visiting primary and secondary schools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 To promote the positive living attitude by sharing her life experience</a:t>
            </a:r>
          </a:p>
          <a:p>
            <a:r>
              <a:rPr lang="en-US" dirty="0" smtClean="0">
                <a:sym typeface="Wingdings"/>
              </a:rPr>
              <a:t>Promotion of art and education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 Performing shows and concerts</a:t>
            </a:r>
            <a:r>
              <a:rPr lang="zh-TW" altLang="en-US" dirty="0" smtClean="0">
                <a:sym typeface="Wingdings"/>
              </a:rPr>
              <a:t>　</a:t>
            </a:r>
            <a:r>
              <a:rPr lang="en-US" altLang="zh-TW" dirty="0" smtClean="0">
                <a:sym typeface="Wingdings"/>
              </a:rPr>
              <a:t/>
            </a:r>
            <a:br>
              <a:rPr lang="en-US" altLang="zh-TW" dirty="0" smtClean="0">
                <a:sym typeface="Wingdings"/>
              </a:rPr>
            </a:br>
            <a:r>
              <a:rPr lang="zh-TW" altLang="en-US" dirty="0" smtClean="0">
                <a:sym typeface="Wingdings"/>
              </a:rPr>
              <a:t>（</a:t>
            </a:r>
            <a:r>
              <a:rPr lang="en-US" dirty="0"/>
              <a:t>representing Hong Kong for various </a:t>
            </a:r>
            <a:r>
              <a:rPr lang="en-US" dirty="0" smtClean="0"/>
              <a:t>events</a:t>
            </a:r>
            <a:r>
              <a:rPr lang="zh-TW" altLang="en-US" dirty="0" smtClean="0"/>
              <a:t>）</a:t>
            </a:r>
            <a:r>
              <a:rPr lang="en-US" dirty="0">
                <a:sym typeface="Wingdings"/>
              </a:rPr>
              <a:t/>
            </a:r>
            <a:br>
              <a:rPr lang="en-US" dirty="0">
                <a:sym typeface="Wingdings"/>
              </a:rPr>
            </a:br>
            <a:r>
              <a:rPr lang="en-US" dirty="0" smtClean="0">
                <a:sym typeface="Wingdings"/>
              </a:rPr>
              <a:t> Being a judge at different shows and competitions</a:t>
            </a:r>
          </a:p>
        </p:txBody>
      </p:sp>
      <p:pic>
        <p:nvPicPr>
          <p:cNvPr id="4" name="Picture 3" descr="wong sharing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53" y="4006522"/>
            <a:ext cx="1805867" cy="1448833"/>
          </a:xfrm>
          <a:prstGeom prst="rect">
            <a:avLst/>
          </a:prstGeom>
        </p:spPr>
      </p:pic>
      <p:pic>
        <p:nvPicPr>
          <p:cNvPr id="6" name="Picture 5" descr="wong shar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346" y="1993449"/>
            <a:ext cx="2011095" cy="134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6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hy I choose her …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988303"/>
            <a:ext cx="8042276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To </a:t>
            </a:r>
            <a:r>
              <a:rPr lang="en-US" dirty="0"/>
              <a:t>overcome difficulties positively</a:t>
            </a:r>
            <a:br>
              <a:rPr lang="en-US" dirty="0"/>
            </a:br>
            <a:r>
              <a:rPr lang="en-US" dirty="0">
                <a:sym typeface="Wingdings"/>
              </a:rPr>
              <a:t> Everyone has his/her hardship</a:t>
            </a:r>
            <a:br>
              <a:rPr lang="en-US" dirty="0">
                <a:sym typeface="Wingdings"/>
              </a:rPr>
            </a:br>
            <a:r>
              <a:rPr lang="en-US" dirty="0">
                <a:sym typeface="Wingdings"/>
              </a:rPr>
              <a:t> No one is perfect </a:t>
            </a:r>
            <a:br>
              <a:rPr lang="en-US" dirty="0">
                <a:sym typeface="Wingdings"/>
              </a:rPr>
            </a:br>
            <a:r>
              <a:rPr lang="en-US" dirty="0">
                <a:sym typeface="Wingdings"/>
              </a:rPr>
              <a:t> the strengths and the weak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Never give up !!</a:t>
            </a:r>
          </a:p>
        </p:txBody>
      </p:sp>
      <p:pic>
        <p:nvPicPr>
          <p:cNvPr id="9" name="Picture 8" descr="wong dont qu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85" y="4290733"/>
            <a:ext cx="3075930" cy="2040970"/>
          </a:xfrm>
          <a:prstGeom prst="rect">
            <a:avLst/>
          </a:prstGeom>
        </p:spPr>
      </p:pic>
      <p:pic>
        <p:nvPicPr>
          <p:cNvPr id="11" name="Picture 10" descr="wong you-can-do-i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89" y="1595770"/>
            <a:ext cx="1894066" cy="246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0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966416"/>
            <a:ext cx="8042276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Optimistic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ym typeface="Wingdings"/>
              </a:rPr>
              <a:t>preservative</a:t>
            </a:r>
            <a:r>
              <a:rPr lang="en-US" dirty="0">
                <a:sym typeface="Wingdings"/>
              </a:rPr>
              <a:t/>
            </a:r>
            <a:br>
              <a:rPr lang="en-US" dirty="0">
                <a:sym typeface="Wingdings"/>
              </a:rPr>
            </a:br>
            <a:r>
              <a:rPr lang="en-US" dirty="0" smtClean="0">
                <a:sym typeface="Wingdings"/>
              </a:rPr>
              <a:t>optimistic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enthusiastic</a:t>
            </a:r>
            <a:endParaRPr lang="en-US" dirty="0"/>
          </a:p>
          <a:p>
            <a:r>
              <a:rPr lang="en-US" dirty="0"/>
              <a:t>Change a life by a </a:t>
            </a:r>
            <a:r>
              <a:rPr lang="en-US" dirty="0" smtClean="0"/>
              <a:t>life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a person ~ limited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cooperation ~ powerful</a:t>
            </a:r>
            <a:endParaRPr lang="en-US" dirty="0"/>
          </a:p>
          <a:p>
            <a:r>
              <a:rPr lang="en-US" dirty="0"/>
              <a:t>A successful lady</a:t>
            </a:r>
          </a:p>
          <a:p>
            <a:endParaRPr lang="en-US" dirty="0"/>
          </a:p>
        </p:txBody>
      </p:sp>
      <p:pic>
        <p:nvPicPr>
          <p:cNvPr id="4" name="Picture 3" descr="wong hel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961" y="3845418"/>
            <a:ext cx="1663501" cy="227865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hy I choose her … </a:t>
            </a:r>
            <a:r>
              <a:rPr lang="en-US" sz="3000" dirty="0"/>
              <a:t>(Continue)</a:t>
            </a:r>
          </a:p>
        </p:txBody>
      </p:sp>
      <p:pic>
        <p:nvPicPr>
          <p:cNvPr id="7" name="Picture 6" descr="wong success-secr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41" y="3845418"/>
            <a:ext cx="1713352" cy="2278650"/>
          </a:xfrm>
          <a:prstGeom prst="rect">
            <a:avLst/>
          </a:prstGeom>
        </p:spPr>
      </p:pic>
      <p:pic>
        <p:nvPicPr>
          <p:cNvPr id="9" name="Picture 8" descr="wong optimist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218" y="1864816"/>
            <a:ext cx="2259199" cy="16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7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450</TotalTime>
  <Words>303</Words>
  <Application>Microsoft Macintosh PowerPoint</Application>
  <PresentationFormat>On-screen Show (4:3)</PresentationFormat>
  <Paragraphs>53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Breeze</vt:lpstr>
      <vt:lpstr>LE 1360-005 OPENING DIVERSE DOORS </vt:lpstr>
      <vt:lpstr>Christina Wong, Ming Yan </vt:lpstr>
      <vt:lpstr>Biography</vt:lpstr>
      <vt:lpstr>Her Success…</vt:lpstr>
      <vt:lpstr>Her Success…</vt:lpstr>
      <vt:lpstr>Her Success…</vt:lpstr>
      <vt:lpstr>What she is doing…</vt:lpstr>
      <vt:lpstr>Why I choose her …</vt:lpstr>
      <vt:lpstr>Why I choose her … (Continue)</vt:lpstr>
      <vt:lpstr>Source…</vt:lpstr>
      <vt:lpstr>PowerPoint Presentation</vt:lpstr>
      <vt:lpstr>Wish all of you have a Successful and Wonderful future!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1360-005 OPEN DOOR TO DIVERSE </dc:title>
  <dc:creator>Ka Lai Chan</dc:creator>
  <cp:lastModifiedBy>Ka Lai Chan</cp:lastModifiedBy>
  <cp:revision>33</cp:revision>
  <dcterms:created xsi:type="dcterms:W3CDTF">2012-05-10T04:46:04Z</dcterms:created>
  <dcterms:modified xsi:type="dcterms:W3CDTF">2012-05-10T18:37:52Z</dcterms:modified>
</cp:coreProperties>
</file>